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  <p:sldMasterId id="2147483672" r:id="rId3"/>
  </p:sldMasterIdLst>
  <p:notesMasterIdLst>
    <p:notesMasterId r:id="rId19"/>
  </p:notesMasterIdLst>
  <p:handoutMasterIdLst>
    <p:handoutMasterId r:id="rId20"/>
  </p:handoutMasterIdLst>
  <p:sldIdLst>
    <p:sldId id="324" r:id="rId4"/>
    <p:sldId id="439" r:id="rId5"/>
    <p:sldId id="394" r:id="rId6"/>
    <p:sldId id="393" r:id="rId7"/>
    <p:sldId id="392" r:id="rId8"/>
    <p:sldId id="395" r:id="rId9"/>
    <p:sldId id="391" r:id="rId10"/>
    <p:sldId id="396" r:id="rId11"/>
    <p:sldId id="326" r:id="rId12"/>
    <p:sldId id="327" r:id="rId13"/>
    <p:sldId id="328" r:id="rId14"/>
    <p:sldId id="329" r:id="rId15"/>
    <p:sldId id="330" r:id="rId16"/>
    <p:sldId id="331" r:id="rId17"/>
    <p:sldId id="397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89EB05-0FF0-4699-A1E4-180F7D93B9FD}" v="1" dt="2024-03-17T13:19:35.9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 snapToGrid="0"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microsoft.com/office/2015/10/relationships/revisionInfo" Target="revisionInfo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Stilts" userId="99c6032548666723" providerId="LiveId" clId="{9ED34A51-E954-462C-90A9-9A97009EAB88}"/>
    <pc:docChg chg="delSld">
      <pc:chgData name="Kevin Stilts" userId="99c6032548666723" providerId="LiveId" clId="{9ED34A51-E954-462C-90A9-9A97009EAB88}" dt="2024-03-15T14:08:56.101" v="0" actId="47"/>
      <pc:docMkLst>
        <pc:docMk/>
      </pc:docMkLst>
      <pc:sldChg chg="del">
        <pc:chgData name="Kevin Stilts" userId="99c6032548666723" providerId="LiveId" clId="{9ED34A51-E954-462C-90A9-9A97009EAB88}" dt="2024-03-15T14:08:56.101" v="0" actId="47"/>
        <pc:sldMkLst>
          <pc:docMk/>
          <pc:sldMk cId="4062550829" sldId="293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2622737118" sldId="294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2902725333" sldId="295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998723103" sldId="296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1310984354" sldId="297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2755896211" sldId="298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2465230592" sldId="299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2900022586" sldId="300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1673917792" sldId="301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1738083869" sldId="302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3942968457" sldId="303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4268052211" sldId="304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3141891551" sldId="305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3487041927" sldId="306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3290169916" sldId="307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4148415470" sldId="308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2790047333" sldId="309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3455681325" sldId="310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2675455264" sldId="311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580927742" sldId="312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2061839805" sldId="313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205995859" sldId="314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3908705365" sldId="315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211364398" sldId="316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1695438981" sldId="317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3380958202" sldId="318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158229566" sldId="319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4163739773" sldId="320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931746739" sldId="321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1432311477" sldId="322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1871462093" sldId="323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3154273664" sldId="325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2163761448" sldId="332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2657035824" sldId="335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1884416125" sldId="338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1615252282" sldId="339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2205388860" sldId="340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3493876857" sldId="341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2267327444" sldId="342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3344460250" sldId="344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3613156344" sldId="346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3060482697" sldId="347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4140486084" sldId="348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1429503391" sldId="349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2482039866" sldId="350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292944286" sldId="351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2166431789" sldId="352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2453651259" sldId="353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4065150920" sldId="354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2864065293" sldId="355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192777034" sldId="356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1471525313" sldId="359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3510476529" sldId="360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3490741450" sldId="361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1326340786" sldId="362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1519993410" sldId="363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643120319" sldId="364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3738774363" sldId="367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2792398166" sldId="368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4061118265" sldId="372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1958092973" sldId="373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3321143695" sldId="382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674662662" sldId="383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1504183633" sldId="384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659373032" sldId="385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819138961" sldId="387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1179317486" sldId="388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1124010511" sldId="389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3201380520" sldId="390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961591322" sldId="398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541183607" sldId="399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197913999" sldId="400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891128919" sldId="401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3898009012" sldId="402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2290747347" sldId="403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501418507" sldId="404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2014229607" sldId="405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354295987" sldId="406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2457810240" sldId="407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1451758874" sldId="408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2895308116" sldId="409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2285129748" sldId="410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4259937373" sldId="411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2542998120" sldId="412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1417369987" sldId="413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3200781854" sldId="414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3087190516" sldId="415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4148340826" sldId="416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2460838549" sldId="417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663187346" sldId="418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1982055477" sldId="419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3000289680" sldId="420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2753003229" sldId="421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3616007400" sldId="423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1121472587" sldId="424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1575182695" sldId="425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55522351" sldId="427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3921120150" sldId="428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3005411331" sldId="429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82676848" sldId="432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2158467786" sldId="433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1588813663" sldId="434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3839780603" sldId="435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1329129935" sldId="436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366789660" sldId="437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1889384736" sldId="438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3442199253" sldId="440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3798444356" sldId="441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3242593145" sldId="442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74927369" sldId="443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1483867705" sldId="444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469009803" sldId="445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3010150899" sldId="446"/>
        </pc:sldMkLst>
      </pc:sldChg>
      <pc:sldChg chg="del">
        <pc:chgData name="Kevin Stilts" userId="99c6032548666723" providerId="LiveId" clId="{9ED34A51-E954-462C-90A9-9A97009EAB88}" dt="2024-03-15T14:08:56.101" v="0" actId="47"/>
        <pc:sldMkLst>
          <pc:docMk/>
          <pc:sldMk cId="1812444492" sldId="447"/>
        </pc:sldMkLst>
      </pc:sldChg>
    </pc:docChg>
  </pc:docChgLst>
  <pc:docChgLst>
    <pc:chgData name="College View church of Christ" userId="66daf72c15de8306" providerId="LiveId" clId="{7589EB05-0FF0-4699-A1E4-180F7D93B9FD}"/>
    <pc:docChg chg="modSld sldOrd">
      <pc:chgData name="College View church of Christ" userId="66daf72c15de8306" providerId="LiveId" clId="{7589EB05-0FF0-4699-A1E4-180F7D93B9FD}" dt="2024-03-17T13:19:35.990" v="2" actId="20577"/>
      <pc:docMkLst>
        <pc:docMk/>
      </pc:docMkLst>
      <pc:sldChg chg="ord">
        <pc:chgData name="College View church of Christ" userId="66daf72c15de8306" providerId="LiveId" clId="{7589EB05-0FF0-4699-A1E4-180F7D93B9FD}" dt="2024-03-17T13:19:15.488" v="1"/>
        <pc:sldMkLst>
          <pc:docMk/>
          <pc:sldMk cId="3013494702" sldId="324"/>
        </pc:sldMkLst>
      </pc:sldChg>
      <pc:sldChg chg="modSp">
        <pc:chgData name="College View church of Christ" userId="66daf72c15de8306" providerId="LiveId" clId="{7589EB05-0FF0-4699-A1E4-180F7D93B9FD}" dt="2024-03-17T13:19:35.990" v="2" actId="20577"/>
        <pc:sldMkLst>
          <pc:docMk/>
          <pc:sldMk cId="352924900" sldId="330"/>
        </pc:sldMkLst>
        <pc:spChg chg="mod">
          <ac:chgData name="College View church of Christ" userId="66daf72c15de8306" providerId="LiveId" clId="{7589EB05-0FF0-4699-A1E4-180F7D93B9FD}" dt="2024-03-17T13:19:35.990" v="2" actId="20577"/>
          <ac:spMkLst>
            <pc:docMk/>
            <pc:sldMk cId="352924900" sldId="33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F7E8C43-B996-4A8E-9036-8ACB590DACE9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02A019-BF4B-475A-8F08-6A21EF4B2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61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D1F8A0-2F19-488E-9BF3-496136D687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11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F404A61-FC02-4F04-88A9-02BDBCA23D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28D05-9683-4B11-871F-E9073AD4CB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3802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CD90F-DBC0-4767-9E58-B93ECED591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0561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D5861FD-B7D1-4C21-9680-02DEC54E44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812F9-9FB9-4FE6-B695-BB64C7E5DD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014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E7EC5-EE43-4751-8789-C132017618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6839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7FDF0-3135-4599-A2BE-4627F6F370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8554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F56EE-CB1F-4938-83E3-9888E9FF61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1332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3EDE0-2574-469D-9017-5D8C0BC95E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1650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5D209-7A9F-49FF-816C-015AC59575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2477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0DF70-BA02-4959-BD08-D6EA05AFA2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246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21A10-68EB-4AFC-AEE5-5E19956294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1857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60B83-E086-4F82-9D56-C22CE1F2E6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4332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FA8EC-1944-4E58-9956-1369593155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1485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87A95-C7A4-44F0-B8DC-26C0032F56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2441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D30D9CF-208B-42B5-AB12-B441201600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6796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FB722-7276-4E91-B2AA-04F280CBF1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4243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F9300-F0E8-45F3-8AFA-832D567147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4433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9982D-7129-407D-85C0-89D8A90562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0576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43B6B-A249-4694-8F46-0850823A01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2097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1FA70-3178-4130-94B3-0F115BB431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3572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2349B-1332-4AFA-9615-8B60B6B2D1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35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BC1C3-E74D-4715-9EED-C483FB8545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4730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78DF6-ED4B-47A1-9BAF-D667A9FBD3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7205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4C9A2-1D56-4EA6-AA5B-9AA0420A15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7898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0C05D-AA1D-4715-96D7-83CB6CC43B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5479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715CE-8D11-4938-9261-E638F1A0C8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20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C4605-3594-4AD5-97B1-4C2A008938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920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0F5B1-69E2-429D-BD62-88C4902C7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8830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34425-964C-415E-99C2-A007539E5E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6803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58000-12FE-47A6-BE7E-A222D0F912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6021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CEBC9-5B75-47D8-B7B0-ADA9813C30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6700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9227A-0F70-459A-82AF-B9547B0FB4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0191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8BA0C50-62A0-4AAD-B62D-B47D0BCDF91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636683-03F4-4126-AF5B-6322C2FCB2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3E8645">
                <a:gamma/>
                <a:shade val="46275"/>
                <a:invGamma/>
              </a:srgbClr>
            </a:gs>
            <a:gs pos="50000">
              <a:srgbClr val="3E8645"/>
            </a:gs>
            <a:gs pos="100000">
              <a:srgbClr val="3E8645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E096FE-07B7-4847-A431-D0BBA1A951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60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99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297858"/>
          </a:xfrm>
        </p:spPr>
        <p:txBody>
          <a:bodyPr/>
          <a:lstStyle/>
          <a:p>
            <a:pPr algn="ctr"/>
            <a:r>
              <a:rPr lang="en-US" b="1" u="sng" dirty="0"/>
              <a:t>Holy Spirit Baptism:  Administrator, Subjects and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474838"/>
            <a:ext cx="6326187" cy="4945627"/>
          </a:xfrm>
        </p:spPr>
        <p:txBody>
          <a:bodyPr/>
          <a:lstStyle/>
          <a:p>
            <a:r>
              <a:rPr lang="en-US" sz="3000" dirty="0"/>
              <a:t>Matthew 28:18-20</a:t>
            </a:r>
          </a:p>
          <a:p>
            <a:r>
              <a:rPr lang="en-US" sz="3000" dirty="0"/>
              <a:t>Men cannot baptize in the Holy Spirit</a:t>
            </a:r>
          </a:p>
          <a:p>
            <a:r>
              <a:rPr lang="en-US" sz="3000" dirty="0"/>
              <a:t>John 1:33-34</a:t>
            </a:r>
          </a:p>
          <a:p>
            <a:r>
              <a:rPr lang="en-US" sz="3000" dirty="0"/>
              <a:t>But they can baptize in water</a:t>
            </a:r>
          </a:p>
          <a:p>
            <a:r>
              <a:rPr lang="en-US" sz="3000" dirty="0"/>
              <a:t>Acts 8:26-40</a:t>
            </a:r>
          </a:p>
          <a:p>
            <a:r>
              <a:rPr lang="en-US" sz="3000" dirty="0"/>
              <a:t>Therefore, the baptism that is now valid is water baptism.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30134947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609601"/>
          </a:xfrm>
        </p:spPr>
        <p:txBody>
          <a:bodyPr/>
          <a:lstStyle/>
          <a:p>
            <a:pPr algn="ctr"/>
            <a:r>
              <a:rPr lang="en-US" b="1" u="sng" dirty="0"/>
              <a:t>What it is NOT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1857" y="884240"/>
            <a:ext cx="6198318" cy="5536225"/>
          </a:xfrm>
        </p:spPr>
        <p:txBody>
          <a:bodyPr/>
          <a:lstStyle/>
          <a:p>
            <a:r>
              <a:rPr lang="en-US" sz="3000" dirty="0"/>
              <a:t>The blaspheme of the Holy Spirit is discussed in three different places in Scriptures</a:t>
            </a:r>
          </a:p>
          <a:p>
            <a:r>
              <a:rPr lang="en-US" sz="3000" dirty="0"/>
              <a:t>Mat 12:31-32</a:t>
            </a:r>
          </a:p>
          <a:p>
            <a:r>
              <a:rPr lang="en-US" sz="3000" dirty="0"/>
              <a:t>Mark 3:28-30</a:t>
            </a:r>
          </a:p>
          <a:p>
            <a:r>
              <a:rPr lang="en-US" sz="3000" dirty="0"/>
              <a:t>Luke 12:10</a:t>
            </a:r>
          </a:p>
          <a:p>
            <a:r>
              <a:rPr lang="en-US" sz="3000" dirty="0"/>
              <a:t>It is a very terrible and tragic sin!</a:t>
            </a:r>
          </a:p>
          <a:p>
            <a:r>
              <a:rPr lang="en-US" sz="3000" dirty="0"/>
              <a:t>It is called the “eternal sin” (Mark 3:29)</a:t>
            </a:r>
          </a:p>
          <a:p>
            <a:r>
              <a:rPr lang="en-US" sz="3000" dirty="0"/>
              <a:t>Those who commit are in danger of eternal damnation (Mk 3:29)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3028337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Blaspheme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22780331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609601"/>
          </a:xfrm>
        </p:spPr>
        <p:txBody>
          <a:bodyPr/>
          <a:lstStyle/>
          <a:p>
            <a:pPr algn="ctr"/>
            <a:r>
              <a:rPr lang="en-US" b="1" u="sng" dirty="0"/>
              <a:t>What it is NOT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1857" y="884240"/>
            <a:ext cx="6198318" cy="5536225"/>
          </a:xfrm>
        </p:spPr>
        <p:txBody>
          <a:bodyPr/>
          <a:lstStyle/>
          <a:p>
            <a:r>
              <a:rPr lang="en-US" sz="3000" dirty="0"/>
              <a:t>Those who commit this sin can NEVER be forgiven (Mark 3:28-29)</a:t>
            </a:r>
          </a:p>
          <a:p>
            <a:r>
              <a:rPr lang="en-US" sz="3000" dirty="0"/>
              <a:t>This demands our attention</a:t>
            </a:r>
          </a:p>
          <a:p>
            <a:r>
              <a:rPr lang="en-US" sz="3000" dirty="0"/>
              <a:t>This is NOT murder as the folks on Pentecost murdered Christ but were forgiven (Acts 2:22-23)</a:t>
            </a:r>
          </a:p>
          <a:p>
            <a:r>
              <a:rPr lang="en-US" sz="3000" dirty="0"/>
              <a:t>It is not adultery (1 </a:t>
            </a:r>
            <a:r>
              <a:rPr lang="en-US" sz="3000" dirty="0" err="1"/>
              <a:t>Cor</a:t>
            </a:r>
            <a:r>
              <a:rPr lang="en-US" sz="3000" dirty="0"/>
              <a:t> 6:9-11)</a:t>
            </a:r>
          </a:p>
          <a:p>
            <a:r>
              <a:rPr lang="en-US" sz="3000" dirty="0"/>
              <a:t>It is not backsliding (Rev 2:1-7)</a:t>
            </a:r>
          </a:p>
          <a:p>
            <a:r>
              <a:rPr lang="en-US" sz="3000" dirty="0"/>
              <a:t>It is not blasphemy (1 Tim 1:13)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3028337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Blaspheme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21542844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609601"/>
          </a:xfrm>
        </p:spPr>
        <p:txBody>
          <a:bodyPr/>
          <a:lstStyle/>
          <a:p>
            <a:pPr algn="ctr"/>
            <a:r>
              <a:rPr lang="en-US" b="1" u="sng" dirty="0"/>
              <a:t>What it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1857" y="884240"/>
            <a:ext cx="6198318" cy="5536225"/>
          </a:xfrm>
        </p:spPr>
        <p:txBody>
          <a:bodyPr/>
          <a:lstStyle/>
          <a:p>
            <a:r>
              <a:rPr lang="en-US" sz="3000" dirty="0"/>
              <a:t>Whatever it is, it could not be forgiven of during the Jewish age, nor in the Christian age that followed the Jewish Dispensation.</a:t>
            </a:r>
          </a:p>
          <a:p>
            <a:r>
              <a:rPr lang="en-US" sz="3000" dirty="0"/>
              <a:t>So what is the sin?</a:t>
            </a:r>
          </a:p>
          <a:p>
            <a:r>
              <a:rPr lang="en-US" sz="3000" dirty="0"/>
              <a:t>The sin is the repetitious rejection of God’s word in one’s life.</a:t>
            </a:r>
          </a:p>
          <a:p>
            <a:r>
              <a:rPr lang="en-US" sz="3000" dirty="0"/>
              <a:t>This will result in the heart of the person becoming hardened </a:t>
            </a:r>
          </a:p>
          <a:p>
            <a:r>
              <a:rPr lang="en-US" sz="3000" dirty="0"/>
              <a:t>Hebrews 3:7-8, 13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3028337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Blaspheme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36362916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609601"/>
          </a:xfrm>
        </p:spPr>
        <p:txBody>
          <a:bodyPr/>
          <a:lstStyle/>
          <a:p>
            <a:pPr algn="ctr"/>
            <a:r>
              <a:rPr lang="en-US" b="1" u="sng" dirty="0"/>
              <a:t>What it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1857" y="884240"/>
            <a:ext cx="6198318" cy="5536225"/>
          </a:xfrm>
        </p:spPr>
        <p:txBody>
          <a:bodyPr/>
          <a:lstStyle/>
          <a:p>
            <a:r>
              <a:rPr lang="en-US" sz="3000" dirty="0"/>
              <a:t>His conscience then becomes seared </a:t>
            </a:r>
          </a:p>
          <a:p>
            <a:r>
              <a:rPr lang="en-US" sz="3000" dirty="0"/>
              <a:t>1 Timothy 4:2</a:t>
            </a:r>
          </a:p>
          <a:p>
            <a:r>
              <a:rPr lang="en-US" sz="3000" dirty="0"/>
              <a:t>And His soul calloused</a:t>
            </a:r>
          </a:p>
          <a:p>
            <a:r>
              <a:rPr lang="en-US" sz="3000" dirty="0"/>
              <a:t>Ephesians 4:19</a:t>
            </a:r>
          </a:p>
          <a:p>
            <a:r>
              <a:rPr lang="en-US" sz="3000" dirty="0"/>
              <a:t>John 12:39 – “could not believe”</a:t>
            </a:r>
          </a:p>
          <a:p>
            <a:r>
              <a:rPr lang="en-US" sz="3000" dirty="0"/>
              <a:t>2 Peter 2:14 – “cannot cease from sin”</a:t>
            </a:r>
          </a:p>
          <a:p>
            <a:r>
              <a:rPr lang="en-US" sz="3000" dirty="0"/>
              <a:t>When such comes to this state, God gives that person up – Romans 1:24, 26, 28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3028337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Blaspheme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3529249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609601"/>
          </a:xfrm>
        </p:spPr>
        <p:txBody>
          <a:bodyPr/>
          <a:lstStyle/>
          <a:p>
            <a:pPr algn="ctr"/>
            <a:r>
              <a:rPr lang="en-US" sz="2800" b="1" u="sng" dirty="0"/>
              <a:t>The Steps Men Take to this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1857" y="884240"/>
            <a:ext cx="6198318" cy="5536225"/>
          </a:xfrm>
        </p:spPr>
        <p:txBody>
          <a:bodyPr/>
          <a:lstStyle/>
          <a:p>
            <a:r>
              <a:rPr lang="en-US" sz="3000" dirty="0"/>
              <a:t>First, one “grieves” the Spirit – Ephesians 4:30</a:t>
            </a:r>
          </a:p>
          <a:p>
            <a:r>
              <a:rPr lang="en-US" sz="3000" dirty="0"/>
              <a:t>Second, one “resists” the Spirit – Acts 7:51</a:t>
            </a:r>
          </a:p>
          <a:p>
            <a:r>
              <a:rPr lang="en-US" sz="3000" dirty="0"/>
              <a:t>Lastly, one “quenches” the Spirit [i.e. put out as one would a fire] – 1 Thessalonians 5:19</a:t>
            </a:r>
          </a:p>
          <a:p>
            <a:endParaRPr lang="en-US" sz="3000" dirty="0"/>
          </a:p>
          <a:p>
            <a:r>
              <a:rPr lang="en-US" sz="3000" dirty="0"/>
              <a:t>Sin is progressive.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3028337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Blaspheme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42243550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373626"/>
            <a:ext cx="6316662" cy="412955"/>
          </a:xfrm>
        </p:spPr>
        <p:txBody>
          <a:bodyPr/>
          <a:lstStyle/>
          <a:p>
            <a:pPr algn="ctr"/>
            <a:r>
              <a:rPr lang="en-US" sz="2800" b="1" u="sng" dirty="0"/>
              <a:t>Progressiveness of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1857" y="688258"/>
            <a:ext cx="6198318" cy="5732207"/>
          </a:xfrm>
        </p:spPr>
        <p:txBody>
          <a:bodyPr/>
          <a:lstStyle/>
          <a:p>
            <a:r>
              <a:rPr lang="en-US" sz="3000" dirty="0"/>
              <a:t>Romans 1 shows this pattern</a:t>
            </a:r>
          </a:p>
          <a:p>
            <a:r>
              <a:rPr lang="en-US" sz="3000" dirty="0"/>
              <a:t>V 19-21 – All mankind knew at one time, no excuse to anyone</a:t>
            </a:r>
          </a:p>
          <a:p>
            <a:r>
              <a:rPr lang="en-US" sz="3000" dirty="0"/>
              <a:t>V22,23 – Started to worship the creature as opposed to the Creator</a:t>
            </a:r>
          </a:p>
          <a:p>
            <a:r>
              <a:rPr lang="en-US" sz="3000" dirty="0"/>
              <a:t>V 24,25 – Changed the Truth; Sin against the Spirit here or 28?</a:t>
            </a:r>
          </a:p>
          <a:p>
            <a:r>
              <a:rPr lang="en-US" sz="3000" dirty="0"/>
              <a:t>V 26, 27 – God gave them over to a reprobate mind</a:t>
            </a:r>
          </a:p>
          <a:p>
            <a:r>
              <a:rPr lang="en-US" sz="3000" dirty="0"/>
              <a:t>V 28 – Could call this the sin against the Holy Spirit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3028337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Blaspheme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32406036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22323" y="4758813"/>
            <a:ext cx="36487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83915767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002891"/>
          </a:xfrm>
        </p:spPr>
        <p:txBody>
          <a:bodyPr/>
          <a:lstStyle/>
          <a:p>
            <a:pPr algn="ctr"/>
            <a:r>
              <a:rPr lang="en-US" b="1" u="sng" dirty="0"/>
              <a:t>Holy Spirit Baptism:  What were its purposes?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484" y="1356851"/>
            <a:ext cx="6326187" cy="4945627"/>
          </a:xfrm>
        </p:spPr>
        <p:txBody>
          <a:bodyPr/>
          <a:lstStyle/>
          <a:p>
            <a:r>
              <a:rPr lang="en-US" sz="3000" dirty="0"/>
              <a:t>What were the purposes in the case of the apostles on Pentecost?</a:t>
            </a:r>
          </a:p>
          <a:p>
            <a:r>
              <a:rPr lang="en-US" sz="3000" dirty="0"/>
              <a:t>It was </a:t>
            </a:r>
            <a:r>
              <a:rPr lang="en-US" sz="3000" b="1" u="sng" dirty="0">
                <a:solidFill>
                  <a:srgbClr val="FF0000"/>
                </a:solidFill>
              </a:rPr>
              <a:t>NOT</a:t>
            </a:r>
            <a:r>
              <a:rPr lang="en-US" sz="3000" dirty="0"/>
              <a:t> for:</a:t>
            </a:r>
          </a:p>
          <a:p>
            <a:pPr lvl="1"/>
            <a:r>
              <a:rPr lang="en-US" sz="2800" dirty="0"/>
              <a:t>Did not cleanse them – John 15:3</a:t>
            </a:r>
          </a:p>
          <a:p>
            <a:pPr lvl="1"/>
            <a:r>
              <a:rPr lang="en-US" sz="2800" dirty="0"/>
              <a:t>To sanctify them – John 17:16,17</a:t>
            </a:r>
          </a:p>
          <a:p>
            <a:pPr lvl="1"/>
            <a:r>
              <a:rPr lang="en-US" sz="2800" dirty="0"/>
              <a:t>To remit their sins – Mk 1:4; Lk 3:3</a:t>
            </a:r>
          </a:p>
          <a:p>
            <a:pPr lvl="1"/>
            <a:r>
              <a:rPr lang="en-US" sz="2800" dirty="0"/>
              <a:t>Or to make them perfect – 1 </a:t>
            </a:r>
            <a:r>
              <a:rPr lang="en-US" sz="2800" dirty="0" err="1"/>
              <a:t>Jn</a:t>
            </a:r>
            <a:r>
              <a:rPr lang="en-US" sz="2800" dirty="0"/>
              <a:t> 1:8-10</a:t>
            </a:r>
            <a:endParaRPr lang="en-US" sz="3000" dirty="0"/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13251722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002891"/>
          </a:xfrm>
        </p:spPr>
        <p:txBody>
          <a:bodyPr/>
          <a:lstStyle/>
          <a:p>
            <a:pPr algn="ctr"/>
            <a:r>
              <a:rPr lang="en-US" b="1" u="sng" dirty="0"/>
              <a:t>Holy Spirit Baptism:  What were its purposes?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7562" y="1179871"/>
            <a:ext cx="6562110" cy="5122607"/>
          </a:xfrm>
        </p:spPr>
        <p:txBody>
          <a:bodyPr/>
          <a:lstStyle/>
          <a:p>
            <a:r>
              <a:rPr lang="en-US" sz="3000" dirty="0"/>
              <a:t>What were the purposes in the case of the apostles on Pentecost?</a:t>
            </a:r>
          </a:p>
          <a:p>
            <a:r>
              <a:rPr lang="en-US" sz="3000" dirty="0"/>
              <a:t>It was for:</a:t>
            </a:r>
          </a:p>
          <a:p>
            <a:pPr lvl="1"/>
            <a:r>
              <a:rPr lang="en-US" sz="2800" dirty="0"/>
              <a:t>To teach them all things – </a:t>
            </a:r>
            <a:r>
              <a:rPr lang="en-US" sz="2800" dirty="0" err="1"/>
              <a:t>Jn</a:t>
            </a:r>
            <a:r>
              <a:rPr lang="en-US" sz="2800" dirty="0"/>
              <a:t> 14:26</a:t>
            </a:r>
          </a:p>
          <a:p>
            <a:pPr lvl="1"/>
            <a:r>
              <a:rPr lang="en-US" sz="2800" dirty="0"/>
              <a:t>Bring to remembrance – </a:t>
            </a:r>
            <a:r>
              <a:rPr lang="en-US" sz="2800" dirty="0" err="1"/>
              <a:t>Jn</a:t>
            </a:r>
            <a:r>
              <a:rPr lang="en-US" sz="2800" dirty="0"/>
              <a:t> 14:26</a:t>
            </a:r>
          </a:p>
          <a:p>
            <a:pPr lvl="1"/>
            <a:r>
              <a:rPr lang="en-US" sz="2800" dirty="0"/>
              <a:t>Guide them to all truth – </a:t>
            </a:r>
            <a:r>
              <a:rPr lang="en-US" sz="2800" dirty="0" err="1"/>
              <a:t>Jn</a:t>
            </a:r>
            <a:r>
              <a:rPr lang="en-US" sz="2800" dirty="0"/>
              <a:t> 16:13</a:t>
            </a:r>
          </a:p>
          <a:p>
            <a:pPr lvl="1"/>
            <a:r>
              <a:rPr lang="en-US" sz="2800" dirty="0"/>
              <a:t>Tell them things to come – </a:t>
            </a:r>
            <a:r>
              <a:rPr lang="en-US" sz="2800" dirty="0" err="1"/>
              <a:t>Jn</a:t>
            </a:r>
            <a:r>
              <a:rPr lang="en-US" sz="2800" dirty="0"/>
              <a:t> 16:13</a:t>
            </a:r>
          </a:p>
          <a:p>
            <a:pPr lvl="1"/>
            <a:r>
              <a:rPr lang="en-US" sz="2800" dirty="0"/>
              <a:t>Ability to perform miracles – Acts 2:43; Mk 16:20; </a:t>
            </a:r>
            <a:r>
              <a:rPr lang="en-US" sz="2800" dirty="0" err="1"/>
              <a:t>Heb</a:t>
            </a:r>
            <a:r>
              <a:rPr lang="en-US" sz="2800" dirty="0"/>
              <a:t> 2:3,4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24568848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002891"/>
          </a:xfrm>
        </p:spPr>
        <p:txBody>
          <a:bodyPr/>
          <a:lstStyle/>
          <a:p>
            <a:pPr algn="ctr"/>
            <a:r>
              <a:rPr lang="en-US" b="1" u="sng" dirty="0"/>
              <a:t>Holy Spirit Baptism:  What were its purposes?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484" y="1356851"/>
            <a:ext cx="6326187" cy="4945627"/>
          </a:xfrm>
        </p:spPr>
        <p:txBody>
          <a:bodyPr/>
          <a:lstStyle/>
          <a:p>
            <a:r>
              <a:rPr lang="en-US" sz="3000" dirty="0"/>
              <a:t>It was for:</a:t>
            </a:r>
          </a:p>
          <a:p>
            <a:pPr lvl="1"/>
            <a:r>
              <a:rPr lang="en-US" sz="2800" dirty="0"/>
              <a:t>Qualify them to preach under Great Commission – Lk 24:46-49</a:t>
            </a:r>
          </a:p>
          <a:p>
            <a:pPr lvl="1"/>
            <a:r>
              <a:rPr lang="en-US" sz="2800" dirty="0"/>
              <a:t>Give them keys to kingdom – Mt 16:18-19; </a:t>
            </a:r>
            <a:r>
              <a:rPr lang="en-US" sz="2800" dirty="0" err="1"/>
              <a:t>Jn</a:t>
            </a:r>
            <a:r>
              <a:rPr lang="en-US" sz="2800" dirty="0"/>
              <a:t> 20:22-23; Acts 1:5-8</a:t>
            </a:r>
          </a:p>
          <a:p>
            <a:pPr lvl="1"/>
            <a:r>
              <a:rPr lang="en-US" sz="2800" dirty="0"/>
              <a:t>Convict sinners through the words they spoke – </a:t>
            </a:r>
            <a:r>
              <a:rPr lang="en-US" sz="2800" dirty="0" err="1"/>
              <a:t>Jn</a:t>
            </a:r>
            <a:r>
              <a:rPr lang="en-US" sz="2800" dirty="0"/>
              <a:t> 16:8-11, 13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3731074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002891"/>
          </a:xfrm>
        </p:spPr>
        <p:txBody>
          <a:bodyPr/>
          <a:lstStyle/>
          <a:p>
            <a:pPr algn="ctr"/>
            <a:r>
              <a:rPr lang="en-US" b="1" u="sng" dirty="0"/>
              <a:t>Holy Spirit Baptism:  What were its purposes?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484" y="1356851"/>
            <a:ext cx="6326187" cy="4945627"/>
          </a:xfrm>
        </p:spPr>
        <p:txBody>
          <a:bodyPr/>
          <a:lstStyle/>
          <a:p>
            <a:r>
              <a:rPr lang="en-US" sz="3000" dirty="0"/>
              <a:t>What was the case in the household of Cornelius?</a:t>
            </a:r>
          </a:p>
          <a:p>
            <a:r>
              <a:rPr lang="en-US" sz="3000" dirty="0"/>
              <a:t>It was NOT for:</a:t>
            </a:r>
          </a:p>
          <a:p>
            <a:pPr lvl="1"/>
            <a:r>
              <a:rPr lang="en-US" sz="2800" dirty="0"/>
              <a:t>To save them – Acts 11:14; Acts 10:6</a:t>
            </a:r>
          </a:p>
          <a:p>
            <a:pPr lvl="1"/>
            <a:r>
              <a:rPr lang="en-US" sz="2800" dirty="0"/>
              <a:t>To purify their hearts – Acts 15:9</a:t>
            </a:r>
          </a:p>
          <a:p>
            <a:pPr marL="457200" lvl="1" indent="0">
              <a:buNone/>
            </a:pPr>
            <a:endParaRPr lang="en-US" sz="2800" dirty="0"/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3763471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002891"/>
          </a:xfrm>
        </p:spPr>
        <p:txBody>
          <a:bodyPr/>
          <a:lstStyle/>
          <a:p>
            <a:pPr algn="ctr"/>
            <a:r>
              <a:rPr lang="en-US" b="1" u="sng" dirty="0"/>
              <a:t>Holy Spirit Baptism:  What were its purposes?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484" y="1356851"/>
            <a:ext cx="6326187" cy="4945627"/>
          </a:xfrm>
        </p:spPr>
        <p:txBody>
          <a:bodyPr/>
          <a:lstStyle/>
          <a:p>
            <a:r>
              <a:rPr lang="en-US" sz="3000" dirty="0"/>
              <a:t>What was the case in the household of Cornelius?</a:t>
            </a:r>
          </a:p>
          <a:p>
            <a:r>
              <a:rPr lang="en-US" sz="3000" dirty="0"/>
              <a:t>It was for:</a:t>
            </a:r>
          </a:p>
          <a:p>
            <a:pPr lvl="1"/>
            <a:r>
              <a:rPr lang="en-US" sz="3000" dirty="0"/>
              <a:t>To convince the Jews the Gentiles had a right to salvation as it did to Peter and the six men who accompanied him – Acts 10:44-48; 11:12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25214639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002891"/>
          </a:xfrm>
        </p:spPr>
        <p:txBody>
          <a:bodyPr/>
          <a:lstStyle/>
          <a:p>
            <a:pPr algn="ctr"/>
            <a:r>
              <a:rPr lang="en-US" b="1" u="sng" dirty="0"/>
              <a:t>Holy Spirit Baptism:  What were its purposes?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484" y="1356851"/>
            <a:ext cx="6326187" cy="4945627"/>
          </a:xfrm>
        </p:spPr>
        <p:txBody>
          <a:bodyPr/>
          <a:lstStyle/>
          <a:p>
            <a:r>
              <a:rPr lang="en-US" sz="3000" dirty="0"/>
              <a:t>What was the case in the household of Cornelius?</a:t>
            </a:r>
          </a:p>
          <a:p>
            <a:r>
              <a:rPr lang="en-US" sz="3000" dirty="0"/>
              <a:t>It was for:</a:t>
            </a:r>
          </a:p>
          <a:p>
            <a:pPr lvl="1"/>
            <a:r>
              <a:rPr lang="en-US" sz="3000" dirty="0"/>
              <a:t>Such convinced the apostles and brethren in Judea – Acts 11:1-18, </a:t>
            </a:r>
            <a:r>
              <a:rPr lang="en-US" sz="3000" dirty="0" err="1"/>
              <a:t>esp</a:t>
            </a:r>
            <a:r>
              <a:rPr lang="en-US" sz="3000" dirty="0"/>
              <a:t> 15-18</a:t>
            </a:r>
          </a:p>
          <a:p>
            <a:pPr lvl="1"/>
            <a:r>
              <a:rPr lang="en-US" sz="3000" dirty="0"/>
              <a:t>Peter affirmed the same thing at the Jerusalem conference – Acts 15:6-11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40467855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22323" y="4758813"/>
            <a:ext cx="33730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Blaspheme of the</a:t>
            </a:r>
          </a:p>
          <a:p>
            <a:pPr algn="ctr"/>
            <a:r>
              <a:rPr lang="en-US" sz="3200" dirty="0"/>
              <a:t>Holy Spirit</a:t>
            </a:r>
          </a:p>
        </p:txBody>
      </p:sp>
    </p:spTree>
    <p:extLst>
      <p:ext uri="{BB962C8B-B14F-4D97-AF65-F5344CB8AC3E}">
        <p14:creationId xmlns:p14="http://schemas.microsoft.com/office/powerpoint/2010/main" val="291837814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088_slide">
  <a:themeElements>
    <a:clrScheme name="Office Theme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Green Giant">
  <a:themeElements>
    <a:clrScheme name="Green Gia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reen Gi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Green Gia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Gia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Gia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Gia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Gia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Gia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chri_0088_slide</Template>
  <TotalTime>9677</TotalTime>
  <Words>788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chri_0088_slide</vt:lpstr>
      <vt:lpstr>1_Default Design</vt:lpstr>
      <vt:lpstr>Green Giant</vt:lpstr>
      <vt:lpstr>Holy Spirit Baptism:  Administrator, Subjects and Purpose</vt:lpstr>
      <vt:lpstr>PowerPoint Presentation</vt:lpstr>
      <vt:lpstr>Holy Spirit Baptism:  What were its purposes?</vt:lpstr>
      <vt:lpstr>Holy Spirit Baptism:  What were its purposes?</vt:lpstr>
      <vt:lpstr>Holy Spirit Baptism:  What were its purposes?</vt:lpstr>
      <vt:lpstr>Holy Spirit Baptism:  What were its purposes?</vt:lpstr>
      <vt:lpstr>Holy Spirit Baptism:  What were its purposes?</vt:lpstr>
      <vt:lpstr>Holy Spirit Baptism:  What were its purposes?</vt:lpstr>
      <vt:lpstr>PowerPoint Presentation</vt:lpstr>
      <vt:lpstr>What it is NOT</vt:lpstr>
      <vt:lpstr>What it is NOT</vt:lpstr>
      <vt:lpstr>What it IS</vt:lpstr>
      <vt:lpstr>What it IS</vt:lpstr>
      <vt:lpstr>The Steps Men Take to this Point</vt:lpstr>
      <vt:lpstr>Progressiveness of Sin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Study of the Holy Spirit and Spiritual Gifts</dc:title>
  <dc:creator>James</dc:creator>
  <cp:lastModifiedBy>College View church of Christ</cp:lastModifiedBy>
  <cp:revision>233</cp:revision>
  <cp:lastPrinted>2024-03-15T13:47:36Z</cp:lastPrinted>
  <dcterms:created xsi:type="dcterms:W3CDTF">2012-09-18T14:39:55Z</dcterms:created>
  <dcterms:modified xsi:type="dcterms:W3CDTF">2024-03-17T13:19:45Z</dcterms:modified>
</cp:coreProperties>
</file>