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89"/>
  </p:notesMasterIdLst>
  <p:handoutMasterIdLst>
    <p:handoutMasterId r:id="rId90"/>
  </p:handoutMasterIdLst>
  <p:sldIdLst>
    <p:sldId id="294" r:id="rId2"/>
    <p:sldId id="296" r:id="rId3"/>
    <p:sldId id="272" r:id="rId4"/>
    <p:sldId id="257" r:id="rId5"/>
    <p:sldId id="297" r:id="rId6"/>
    <p:sldId id="302" r:id="rId7"/>
    <p:sldId id="298" r:id="rId8"/>
    <p:sldId id="299" r:id="rId9"/>
    <p:sldId id="303" r:id="rId10"/>
    <p:sldId id="300" r:id="rId11"/>
    <p:sldId id="304" r:id="rId12"/>
    <p:sldId id="301" r:id="rId13"/>
    <p:sldId id="305" r:id="rId14"/>
    <p:sldId id="258" r:id="rId15"/>
    <p:sldId id="291" r:id="rId16"/>
    <p:sldId id="307" r:id="rId17"/>
    <p:sldId id="308" r:id="rId18"/>
    <p:sldId id="311" r:id="rId19"/>
    <p:sldId id="310" r:id="rId20"/>
    <p:sldId id="312" r:id="rId21"/>
    <p:sldId id="315" r:id="rId22"/>
    <p:sldId id="313" r:id="rId23"/>
    <p:sldId id="316" r:id="rId24"/>
    <p:sldId id="314" r:id="rId25"/>
    <p:sldId id="273" r:id="rId26"/>
    <p:sldId id="318" r:id="rId27"/>
    <p:sldId id="317" r:id="rId28"/>
    <p:sldId id="274" r:id="rId29"/>
    <p:sldId id="319" r:id="rId30"/>
    <p:sldId id="321" r:id="rId31"/>
    <p:sldId id="320" r:id="rId32"/>
    <p:sldId id="322" r:id="rId33"/>
    <p:sldId id="323" r:id="rId34"/>
    <p:sldId id="325" r:id="rId35"/>
    <p:sldId id="275" r:id="rId36"/>
    <p:sldId id="326" r:id="rId37"/>
    <p:sldId id="327" r:id="rId38"/>
    <p:sldId id="328" r:id="rId39"/>
    <p:sldId id="329" r:id="rId40"/>
    <p:sldId id="280" r:id="rId41"/>
    <p:sldId id="330" r:id="rId42"/>
    <p:sldId id="331" r:id="rId43"/>
    <p:sldId id="333" r:id="rId44"/>
    <p:sldId id="332" r:id="rId45"/>
    <p:sldId id="281" r:id="rId46"/>
    <p:sldId id="334" r:id="rId47"/>
    <p:sldId id="335" r:id="rId48"/>
    <p:sldId id="336" r:id="rId49"/>
    <p:sldId id="337" r:id="rId50"/>
    <p:sldId id="341" r:id="rId51"/>
    <p:sldId id="338" r:id="rId52"/>
    <p:sldId id="344" r:id="rId53"/>
    <p:sldId id="342" r:id="rId54"/>
    <p:sldId id="345" r:id="rId55"/>
    <p:sldId id="343" r:id="rId56"/>
    <p:sldId id="346" r:id="rId57"/>
    <p:sldId id="347" r:id="rId58"/>
    <p:sldId id="348" r:id="rId59"/>
    <p:sldId id="282" r:id="rId60"/>
    <p:sldId id="350" r:id="rId61"/>
    <p:sldId id="351" r:id="rId62"/>
    <p:sldId id="283" r:id="rId63"/>
    <p:sldId id="288" r:id="rId64"/>
    <p:sldId id="352" r:id="rId65"/>
    <p:sldId id="353" r:id="rId66"/>
    <p:sldId id="289" r:id="rId67"/>
    <p:sldId id="355" r:id="rId68"/>
    <p:sldId id="356" r:id="rId69"/>
    <p:sldId id="354" r:id="rId70"/>
    <p:sldId id="290" r:id="rId71"/>
    <p:sldId id="357" r:id="rId72"/>
    <p:sldId id="358" r:id="rId73"/>
    <p:sldId id="293" r:id="rId74"/>
    <p:sldId id="292" r:id="rId75"/>
    <p:sldId id="359" r:id="rId76"/>
    <p:sldId id="360" r:id="rId77"/>
    <p:sldId id="284" r:id="rId78"/>
    <p:sldId id="361" r:id="rId79"/>
    <p:sldId id="362" r:id="rId80"/>
    <p:sldId id="364" r:id="rId81"/>
    <p:sldId id="363" r:id="rId82"/>
    <p:sldId id="367" r:id="rId83"/>
    <p:sldId id="365" r:id="rId84"/>
    <p:sldId id="369" r:id="rId85"/>
    <p:sldId id="368" r:id="rId86"/>
    <p:sldId id="285" r:id="rId87"/>
    <p:sldId id="295"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4F59"/>
    <a:srgbClr val="FFFF99"/>
    <a:srgbClr val="A0A0A0"/>
    <a:srgbClr val="CC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2DB634-0DC0-4481-A688-F282CAA97833}" v="17" dt="2024-02-03T21:15:55.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41" autoAdjust="0"/>
    <p:restoredTop sz="62892" autoAdjust="0"/>
  </p:normalViewPr>
  <p:slideViewPr>
    <p:cSldViewPr showGuides="1">
      <p:cViewPr varScale="1">
        <p:scale>
          <a:sx n="39" d="100"/>
          <a:sy n="39" d="100"/>
        </p:scale>
        <p:origin x="2484" y="54"/>
      </p:cViewPr>
      <p:guideLst>
        <p:guide orient="horz" pos="2160"/>
        <p:guide pos="2880"/>
      </p:guideLst>
    </p:cSldViewPr>
  </p:slideViewPr>
  <p:notesTextViewPr>
    <p:cViewPr>
      <p:scale>
        <a:sx n="3" d="2"/>
        <a:sy n="3" d="2"/>
      </p:scale>
      <p:origin x="0" y="0"/>
    </p:cViewPr>
  </p:notesTextViewPr>
  <p:notesViewPr>
    <p:cSldViewPr showGuides="1">
      <p:cViewPr varScale="1">
        <p:scale>
          <a:sx n="71" d="100"/>
          <a:sy n="71" d="100"/>
        </p:scale>
        <p:origin x="2676" y="2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95"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9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950D920E-B3A4-4C99-9784-0FA1425386EA}"/>
    <pc:docChg chg="undo redo custSel addSld delSld modSld sldOrd modMainMaster">
      <pc:chgData name="Kevin Stilts" userId="99c6032548666723" providerId="LiveId" clId="{950D920E-B3A4-4C99-9784-0FA1425386EA}" dt="2024-01-30T17:49:04.681" v="4051"/>
      <pc:docMkLst>
        <pc:docMk/>
      </pc:docMkLst>
      <pc:sldChg chg="delSp modSp modTransition modAnim">
        <pc:chgData name="Kevin Stilts" userId="99c6032548666723" providerId="LiveId" clId="{950D920E-B3A4-4C99-9784-0FA1425386EA}" dt="2024-01-30T17:43:41.445" v="3969"/>
        <pc:sldMkLst>
          <pc:docMk/>
          <pc:sldMk cId="0" sldId="257"/>
        </pc:sldMkLst>
        <pc:spChg chg="mod">
          <ac:chgData name="Kevin Stilts" userId="99c6032548666723" providerId="LiveId" clId="{950D920E-B3A4-4C99-9784-0FA1425386EA}" dt="2024-01-30T15:43:40.622" v="2267" actId="20577"/>
          <ac:spMkLst>
            <pc:docMk/>
            <pc:sldMk cId="0" sldId="257"/>
            <ac:spMk id="4099" creationId="{FFCA288F-CC1D-851B-8967-88D8BE7492DE}"/>
          </ac:spMkLst>
        </pc:spChg>
        <pc:spChg chg="del">
          <ac:chgData name="Kevin Stilts" userId="99c6032548666723" providerId="LiveId" clId="{950D920E-B3A4-4C99-9784-0FA1425386EA}" dt="2024-01-30T16:09:24.807" v="2748" actId="478"/>
          <ac:spMkLst>
            <pc:docMk/>
            <pc:sldMk cId="0" sldId="257"/>
            <ac:spMk id="15362" creationId="{7C60984C-9AA4-FED0-6D4A-7E0328F71690}"/>
          </ac:spMkLst>
        </pc:spChg>
      </pc:sldChg>
      <pc:sldChg chg="delSp modSp mod modTransition modAnim modNotesTx">
        <pc:chgData name="Kevin Stilts" userId="99c6032548666723" providerId="LiveId" clId="{950D920E-B3A4-4C99-9784-0FA1425386EA}" dt="2024-01-30T17:43:41.445" v="3969"/>
        <pc:sldMkLst>
          <pc:docMk/>
          <pc:sldMk cId="0" sldId="258"/>
        </pc:sldMkLst>
        <pc:spChg chg="mod">
          <ac:chgData name="Kevin Stilts" userId="99c6032548666723" providerId="LiveId" clId="{950D920E-B3A4-4C99-9784-0FA1425386EA}" dt="2024-01-23T17:15:59.861" v="1378" actId="21"/>
          <ac:spMkLst>
            <pc:docMk/>
            <pc:sldMk cId="0" sldId="258"/>
            <ac:spMk id="5123" creationId="{6B466400-58A7-B45F-DC97-B1EDBFAAAE7E}"/>
          </ac:spMkLst>
        </pc:spChg>
        <pc:spChg chg="del">
          <ac:chgData name="Kevin Stilts" userId="99c6032548666723" providerId="LiveId" clId="{950D920E-B3A4-4C99-9784-0FA1425386EA}" dt="2024-01-30T16:09:54.803" v="2755" actId="478"/>
          <ac:spMkLst>
            <pc:docMk/>
            <pc:sldMk cId="0" sldId="258"/>
            <ac:spMk id="16386" creationId="{04C27F56-B528-E515-302B-B26130698B98}"/>
          </ac:spMkLst>
        </pc:spChg>
      </pc:sldChg>
      <pc:sldChg chg="modSp modTransition setBg modAnim">
        <pc:chgData name="Kevin Stilts" userId="99c6032548666723" providerId="LiveId" clId="{950D920E-B3A4-4C99-9784-0FA1425386EA}" dt="2024-01-30T17:43:41.445" v="3969"/>
        <pc:sldMkLst>
          <pc:docMk/>
          <pc:sldMk cId="1474176352" sldId="272"/>
        </pc:sldMkLst>
        <pc:picChg chg="mod">
          <ac:chgData name="Kevin Stilts" userId="99c6032548666723" providerId="LiveId" clId="{950D920E-B3A4-4C99-9784-0FA1425386EA}" dt="2024-01-30T14:42:57.564" v="1711" actId="1076"/>
          <ac:picMkLst>
            <pc:docMk/>
            <pc:sldMk cId="1474176352" sldId="272"/>
            <ac:picMk id="30726" creationId="{43096920-BFEA-B839-2443-D50ABD479A77}"/>
          </ac:picMkLst>
        </pc:picChg>
      </pc:sldChg>
      <pc:sldChg chg="delSp modSp mod modTransition modAnim">
        <pc:chgData name="Kevin Stilts" userId="99c6032548666723" providerId="LiveId" clId="{950D920E-B3A4-4C99-9784-0FA1425386EA}" dt="2024-01-30T17:43:41.445" v="3969"/>
        <pc:sldMkLst>
          <pc:docMk/>
          <pc:sldMk cId="3000758388" sldId="273"/>
        </pc:sldMkLst>
        <pc:spChg chg="mod">
          <ac:chgData name="Kevin Stilts" userId="99c6032548666723" providerId="LiveId" clId="{950D920E-B3A4-4C99-9784-0FA1425386EA}" dt="2024-01-30T16:02:23.258" v="2664" actId="20577"/>
          <ac:spMkLst>
            <pc:docMk/>
            <pc:sldMk cId="3000758388" sldId="273"/>
            <ac:spMk id="5123" creationId="{6B466400-58A7-B45F-DC97-B1EDBFAAAE7E}"/>
          </ac:spMkLst>
        </pc:spChg>
        <pc:spChg chg="del mod">
          <ac:chgData name="Kevin Stilts" userId="99c6032548666723" providerId="LiveId" clId="{950D920E-B3A4-4C99-9784-0FA1425386EA}" dt="2024-01-30T16:10:30.391" v="2760" actId="478"/>
          <ac:spMkLst>
            <pc:docMk/>
            <pc:sldMk cId="3000758388" sldId="273"/>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1260314165" sldId="274"/>
        </pc:sldMkLst>
        <pc:spChg chg="mod">
          <ac:chgData name="Kevin Stilts" userId="99c6032548666723" providerId="LiveId" clId="{950D920E-B3A4-4C99-9784-0FA1425386EA}" dt="2024-01-30T16:04:47.720" v="2696" actId="20577"/>
          <ac:spMkLst>
            <pc:docMk/>
            <pc:sldMk cId="1260314165" sldId="274"/>
            <ac:spMk id="5123" creationId="{6B466400-58A7-B45F-DC97-B1EDBFAAAE7E}"/>
          </ac:spMkLst>
        </pc:spChg>
        <pc:spChg chg="del">
          <ac:chgData name="Kevin Stilts" userId="99c6032548666723" providerId="LiveId" clId="{950D920E-B3A4-4C99-9784-0FA1425386EA}" dt="2024-01-30T16:09:12.179" v="2747" actId="478"/>
          <ac:spMkLst>
            <pc:docMk/>
            <pc:sldMk cId="1260314165" sldId="274"/>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801338981" sldId="275"/>
        </pc:sldMkLst>
        <pc:spChg chg="mod">
          <ac:chgData name="Kevin Stilts" userId="99c6032548666723" providerId="LiveId" clId="{950D920E-B3A4-4C99-9784-0FA1425386EA}" dt="2024-01-30T16:20:11.430" v="2884" actId="6549"/>
          <ac:spMkLst>
            <pc:docMk/>
            <pc:sldMk cId="801338981" sldId="275"/>
            <ac:spMk id="5123" creationId="{6B466400-58A7-B45F-DC97-B1EDBFAAAE7E}"/>
          </ac:spMkLst>
        </pc:spChg>
        <pc:spChg chg="del">
          <ac:chgData name="Kevin Stilts" userId="99c6032548666723" providerId="LiveId" clId="{950D920E-B3A4-4C99-9784-0FA1425386EA}" dt="2024-01-30T16:11:14.088" v="2771" actId="478"/>
          <ac:spMkLst>
            <pc:docMk/>
            <pc:sldMk cId="801338981" sldId="275"/>
            <ac:spMk id="16386" creationId="{04C27F56-B528-E515-302B-B26130698B98}"/>
          </ac:spMkLst>
        </pc:spChg>
      </pc:sldChg>
      <pc:sldChg chg="delSp modSp mod modTransition addAnim delAnim modAnim">
        <pc:chgData name="Kevin Stilts" userId="99c6032548666723" providerId="LiveId" clId="{950D920E-B3A4-4C99-9784-0FA1425386EA}" dt="2024-01-30T17:43:41.445" v="3969"/>
        <pc:sldMkLst>
          <pc:docMk/>
          <pc:sldMk cId="3424250582" sldId="280"/>
        </pc:sldMkLst>
        <pc:spChg chg="mod">
          <ac:chgData name="Kevin Stilts" userId="99c6032548666723" providerId="LiveId" clId="{950D920E-B3A4-4C99-9784-0FA1425386EA}" dt="2024-01-30T16:29:25.731" v="3013" actId="20577"/>
          <ac:spMkLst>
            <pc:docMk/>
            <pc:sldMk cId="3424250582" sldId="280"/>
            <ac:spMk id="5123" creationId="{6B466400-58A7-B45F-DC97-B1EDBFAAAE7E}"/>
          </ac:spMkLst>
        </pc:spChg>
        <pc:spChg chg="del">
          <ac:chgData name="Kevin Stilts" userId="99c6032548666723" providerId="LiveId" clId="{950D920E-B3A4-4C99-9784-0FA1425386EA}" dt="2024-01-30T16:11:10.384" v="2770" actId="478"/>
          <ac:spMkLst>
            <pc:docMk/>
            <pc:sldMk cId="3424250582" sldId="280"/>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2644816063" sldId="281"/>
        </pc:sldMkLst>
        <pc:spChg chg="mod">
          <ac:chgData name="Kevin Stilts" userId="99c6032548666723" providerId="LiveId" clId="{950D920E-B3A4-4C99-9784-0FA1425386EA}" dt="2024-01-30T16:33:29.257" v="3057" actId="20577"/>
          <ac:spMkLst>
            <pc:docMk/>
            <pc:sldMk cId="2644816063" sldId="281"/>
            <ac:spMk id="5123" creationId="{6B466400-58A7-B45F-DC97-B1EDBFAAAE7E}"/>
          </ac:spMkLst>
        </pc:spChg>
        <pc:spChg chg="del">
          <ac:chgData name="Kevin Stilts" userId="99c6032548666723" providerId="LiveId" clId="{950D920E-B3A4-4C99-9784-0FA1425386EA}" dt="2024-01-30T16:11:07.079" v="2769" actId="478"/>
          <ac:spMkLst>
            <pc:docMk/>
            <pc:sldMk cId="2644816063" sldId="281"/>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2350554104" sldId="282"/>
        </pc:sldMkLst>
        <pc:spChg chg="mod">
          <ac:chgData name="Kevin Stilts" userId="99c6032548666723" providerId="LiveId" clId="{950D920E-B3A4-4C99-9784-0FA1425386EA}" dt="2024-01-30T16:53:13.377" v="3332" actId="20577"/>
          <ac:spMkLst>
            <pc:docMk/>
            <pc:sldMk cId="2350554104" sldId="282"/>
            <ac:spMk id="5123" creationId="{6B466400-58A7-B45F-DC97-B1EDBFAAAE7E}"/>
          </ac:spMkLst>
        </pc:spChg>
        <pc:spChg chg="del">
          <ac:chgData name="Kevin Stilts" userId="99c6032548666723" providerId="LiveId" clId="{950D920E-B3A4-4C99-9784-0FA1425386EA}" dt="2024-01-30T16:11:03.838" v="2768" actId="478"/>
          <ac:spMkLst>
            <pc:docMk/>
            <pc:sldMk cId="2350554104" sldId="282"/>
            <ac:spMk id="16386" creationId="{04C27F56-B528-E515-302B-B26130698B98}"/>
          </ac:spMkLst>
        </pc:spChg>
      </pc:sldChg>
      <pc:sldChg chg="delSp modTransition">
        <pc:chgData name="Kevin Stilts" userId="99c6032548666723" providerId="LiveId" clId="{950D920E-B3A4-4C99-9784-0FA1425386EA}" dt="2024-01-30T17:43:41.445" v="3969"/>
        <pc:sldMkLst>
          <pc:docMk/>
          <pc:sldMk cId="2905011341" sldId="283"/>
        </pc:sldMkLst>
        <pc:spChg chg="del">
          <ac:chgData name="Kevin Stilts" userId="99c6032548666723" providerId="LiveId" clId="{950D920E-B3A4-4C99-9784-0FA1425386EA}" dt="2024-01-30T16:11:00.516" v="2767" actId="478"/>
          <ac:spMkLst>
            <pc:docMk/>
            <pc:sldMk cId="2905011341" sldId="283"/>
            <ac:spMk id="16386" creationId="{04C27F56-B528-E515-302B-B26130698B98}"/>
          </ac:spMkLst>
        </pc:spChg>
      </pc:sldChg>
      <pc:sldChg chg="addSp delSp modSp mod modTransition modAnim">
        <pc:chgData name="Kevin Stilts" userId="99c6032548666723" providerId="LiveId" clId="{950D920E-B3A4-4C99-9784-0FA1425386EA}" dt="2024-01-30T17:43:41.445" v="3969"/>
        <pc:sldMkLst>
          <pc:docMk/>
          <pc:sldMk cId="1554713729" sldId="284"/>
        </pc:sldMkLst>
        <pc:spChg chg="add del mod">
          <ac:chgData name="Kevin Stilts" userId="99c6032548666723" providerId="LiveId" clId="{950D920E-B3A4-4C99-9784-0FA1425386EA}" dt="2024-01-30T17:05:11.517" v="3601"/>
          <ac:spMkLst>
            <pc:docMk/>
            <pc:sldMk cId="1554713729" sldId="284"/>
            <ac:spMk id="5" creationId="{0FDFCC99-27BE-47B1-B3AB-9CFB76C6C9E2}"/>
          </ac:spMkLst>
        </pc:spChg>
        <pc:spChg chg="mod">
          <ac:chgData name="Kevin Stilts" userId="99c6032548666723" providerId="LiveId" clId="{950D920E-B3A4-4C99-9784-0FA1425386EA}" dt="2024-01-30T17:08:29.446" v="3664"/>
          <ac:spMkLst>
            <pc:docMk/>
            <pc:sldMk cId="1554713729" sldId="284"/>
            <ac:spMk id="5123" creationId="{6B466400-58A7-B45F-DC97-B1EDBFAAAE7E}"/>
          </ac:spMkLst>
        </pc:spChg>
        <pc:spChg chg="del">
          <ac:chgData name="Kevin Stilts" userId="99c6032548666723" providerId="LiveId" clId="{950D920E-B3A4-4C99-9784-0FA1425386EA}" dt="2024-01-30T16:10:40.849" v="2761" actId="478"/>
          <ac:spMkLst>
            <pc:docMk/>
            <pc:sldMk cId="1554713729" sldId="284"/>
            <ac:spMk id="16386" creationId="{04C27F56-B528-E515-302B-B26130698B98}"/>
          </ac:spMkLst>
        </pc:spChg>
      </pc:sldChg>
      <pc:sldChg chg="modSp mod modTransition modAnim">
        <pc:chgData name="Kevin Stilts" userId="99c6032548666723" providerId="LiveId" clId="{950D920E-B3A4-4C99-9784-0FA1425386EA}" dt="2024-01-30T17:43:41.445" v="3969"/>
        <pc:sldMkLst>
          <pc:docMk/>
          <pc:sldMk cId="3236983100" sldId="285"/>
        </pc:sldMkLst>
        <pc:spChg chg="mod">
          <ac:chgData name="Kevin Stilts" userId="99c6032548666723" providerId="LiveId" clId="{950D920E-B3A4-4C99-9784-0FA1425386EA}" dt="2024-01-30T17:16:14.468" v="3840" actId="20577"/>
          <ac:spMkLst>
            <pc:docMk/>
            <pc:sldMk cId="3236983100" sldId="285"/>
            <ac:spMk id="5123" creationId="{6B466400-58A7-B45F-DC97-B1EDBFAAAE7E}"/>
          </ac:spMkLst>
        </pc:spChg>
      </pc:sldChg>
      <pc:sldChg chg="delSp modSp modTransition modAnim">
        <pc:chgData name="Kevin Stilts" userId="99c6032548666723" providerId="LiveId" clId="{950D920E-B3A4-4C99-9784-0FA1425386EA}" dt="2024-01-30T17:43:41.445" v="3969"/>
        <pc:sldMkLst>
          <pc:docMk/>
          <pc:sldMk cId="3072006333" sldId="288"/>
        </pc:sldMkLst>
        <pc:spChg chg="mod">
          <ac:chgData name="Kevin Stilts" userId="99c6032548666723" providerId="LiveId" clId="{950D920E-B3A4-4C99-9784-0FA1425386EA}" dt="2024-01-30T16:55:50.562" v="3408" actId="20577"/>
          <ac:spMkLst>
            <pc:docMk/>
            <pc:sldMk cId="3072006333" sldId="288"/>
            <ac:spMk id="5123" creationId="{6B466400-58A7-B45F-DC97-B1EDBFAAAE7E}"/>
          </ac:spMkLst>
        </pc:spChg>
        <pc:spChg chg="del">
          <ac:chgData name="Kevin Stilts" userId="99c6032548666723" providerId="LiveId" clId="{950D920E-B3A4-4C99-9784-0FA1425386EA}" dt="2024-01-30T16:10:57.445" v="2766" actId="478"/>
          <ac:spMkLst>
            <pc:docMk/>
            <pc:sldMk cId="3072006333" sldId="288"/>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923356250" sldId="289"/>
        </pc:sldMkLst>
        <pc:spChg chg="mod">
          <ac:chgData name="Kevin Stilts" userId="99c6032548666723" providerId="LiveId" clId="{950D920E-B3A4-4C99-9784-0FA1425386EA}" dt="2024-01-30T16:56:28.807" v="3413" actId="20577"/>
          <ac:spMkLst>
            <pc:docMk/>
            <pc:sldMk cId="923356250" sldId="289"/>
            <ac:spMk id="5123" creationId="{6B466400-58A7-B45F-DC97-B1EDBFAAAE7E}"/>
          </ac:spMkLst>
        </pc:spChg>
        <pc:spChg chg="del">
          <ac:chgData name="Kevin Stilts" userId="99c6032548666723" providerId="LiveId" clId="{950D920E-B3A4-4C99-9784-0FA1425386EA}" dt="2024-01-30T16:10:53.284" v="2765" actId="478"/>
          <ac:spMkLst>
            <pc:docMk/>
            <pc:sldMk cId="923356250" sldId="289"/>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1099271071" sldId="290"/>
        </pc:sldMkLst>
        <pc:spChg chg="mod">
          <ac:chgData name="Kevin Stilts" userId="99c6032548666723" providerId="LiveId" clId="{950D920E-B3A4-4C99-9784-0FA1425386EA}" dt="2024-01-30T16:59:57.646" v="3529" actId="20577"/>
          <ac:spMkLst>
            <pc:docMk/>
            <pc:sldMk cId="1099271071" sldId="290"/>
            <ac:spMk id="5123" creationId="{6B466400-58A7-B45F-DC97-B1EDBFAAAE7E}"/>
          </ac:spMkLst>
        </pc:spChg>
        <pc:spChg chg="del">
          <ac:chgData name="Kevin Stilts" userId="99c6032548666723" providerId="LiveId" clId="{950D920E-B3A4-4C99-9784-0FA1425386EA}" dt="2024-01-30T16:10:49.675" v="2764" actId="478"/>
          <ac:spMkLst>
            <pc:docMk/>
            <pc:sldMk cId="1099271071" sldId="290"/>
            <ac:spMk id="16386" creationId="{04C27F56-B528-E515-302B-B26130698B98}"/>
          </ac:spMkLst>
        </pc:spChg>
      </pc:sldChg>
      <pc:sldChg chg="addSp delSp modSp mod modTransition modAnim">
        <pc:chgData name="Kevin Stilts" userId="99c6032548666723" providerId="LiveId" clId="{950D920E-B3A4-4C99-9784-0FA1425386EA}" dt="2024-01-30T17:43:41.445" v="3969"/>
        <pc:sldMkLst>
          <pc:docMk/>
          <pc:sldMk cId="174894469" sldId="291"/>
        </pc:sldMkLst>
        <pc:spChg chg="add mod">
          <ac:chgData name="Kevin Stilts" userId="99c6032548666723" providerId="LiveId" clId="{950D920E-B3A4-4C99-9784-0FA1425386EA}" dt="2024-01-30T15:54:10.870" v="2451" actId="208"/>
          <ac:spMkLst>
            <pc:docMk/>
            <pc:sldMk cId="174894469" sldId="291"/>
            <ac:spMk id="4" creationId="{C9B2A6D3-0FA8-43BC-BD72-0587A4177E2F}"/>
          </ac:spMkLst>
        </pc:spChg>
        <pc:spChg chg="add mod">
          <ac:chgData name="Kevin Stilts" userId="99c6032548666723" providerId="LiveId" clId="{950D920E-B3A4-4C99-9784-0FA1425386EA}" dt="2024-01-30T15:54:13.536" v="2453" actId="208"/>
          <ac:spMkLst>
            <pc:docMk/>
            <pc:sldMk cId="174894469" sldId="291"/>
            <ac:spMk id="5" creationId="{3FD75FD3-1789-4571-976B-CFB4C3D45454}"/>
          </ac:spMkLst>
        </pc:spChg>
        <pc:spChg chg="mod">
          <ac:chgData name="Kevin Stilts" userId="99c6032548666723" providerId="LiveId" clId="{950D920E-B3A4-4C99-9784-0FA1425386EA}" dt="2024-01-30T16:07:16.047" v="2722" actId="20577"/>
          <ac:spMkLst>
            <pc:docMk/>
            <pc:sldMk cId="174894469" sldId="291"/>
            <ac:spMk id="5123" creationId="{6B466400-58A7-B45F-DC97-B1EDBFAAAE7E}"/>
          </ac:spMkLst>
        </pc:spChg>
        <pc:spChg chg="del">
          <ac:chgData name="Kevin Stilts" userId="99c6032548666723" providerId="LiveId" clId="{950D920E-B3A4-4C99-9784-0FA1425386EA}" dt="2024-01-23T17:17:40.535" v="1468" actId="478"/>
          <ac:spMkLst>
            <pc:docMk/>
            <pc:sldMk cId="174894469" sldId="291"/>
            <ac:spMk id="16386" creationId="{04C27F56-B528-E515-302B-B26130698B98}"/>
          </ac:spMkLst>
        </pc:spChg>
      </pc:sldChg>
      <pc:sldChg chg="delSp modSp modTransition modAnim">
        <pc:chgData name="Kevin Stilts" userId="99c6032548666723" providerId="LiveId" clId="{950D920E-B3A4-4C99-9784-0FA1425386EA}" dt="2024-01-30T17:43:41.445" v="3969"/>
        <pc:sldMkLst>
          <pc:docMk/>
          <pc:sldMk cId="2512605351" sldId="292"/>
        </pc:sldMkLst>
        <pc:spChg chg="mod">
          <ac:chgData name="Kevin Stilts" userId="99c6032548666723" providerId="LiveId" clId="{950D920E-B3A4-4C99-9784-0FA1425386EA}" dt="2024-01-30T17:04:02.069" v="3597" actId="20577"/>
          <ac:spMkLst>
            <pc:docMk/>
            <pc:sldMk cId="2512605351" sldId="292"/>
            <ac:spMk id="5123" creationId="{6B466400-58A7-B45F-DC97-B1EDBFAAAE7E}"/>
          </ac:spMkLst>
        </pc:spChg>
        <pc:spChg chg="del">
          <ac:chgData name="Kevin Stilts" userId="99c6032548666723" providerId="LiveId" clId="{950D920E-B3A4-4C99-9784-0FA1425386EA}" dt="2024-01-30T16:10:43.761" v="2762" actId="478"/>
          <ac:spMkLst>
            <pc:docMk/>
            <pc:sldMk cId="2512605351" sldId="292"/>
            <ac:spMk id="16386" creationId="{04C27F56-B528-E515-302B-B26130698B98}"/>
          </ac:spMkLst>
        </pc:spChg>
      </pc:sldChg>
      <pc:sldChg chg="modSp add del mod modAnim">
        <pc:chgData name="Kevin Stilts" userId="99c6032548666723" providerId="LiveId" clId="{950D920E-B3A4-4C99-9784-0FA1425386EA}" dt="2024-01-22T16:29:45.004" v="577" actId="47"/>
        <pc:sldMkLst>
          <pc:docMk/>
          <pc:sldMk cId="321042446" sldId="293"/>
        </pc:sldMkLst>
        <pc:spChg chg="mod">
          <ac:chgData name="Kevin Stilts" userId="99c6032548666723" providerId="LiveId" clId="{950D920E-B3A4-4C99-9784-0FA1425386EA}" dt="2024-01-22T16:29:24.926" v="574" actId="21"/>
          <ac:spMkLst>
            <pc:docMk/>
            <pc:sldMk cId="321042446" sldId="293"/>
            <ac:spMk id="5123" creationId="{6B466400-58A7-B45F-DC97-B1EDBFAAAE7E}"/>
          </ac:spMkLst>
        </pc:spChg>
      </pc:sldChg>
      <pc:sldChg chg="delSp modSp add ord modTransition modAnim">
        <pc:chgData name="Kevin Stilts" userId="99c6032548666723" providerId="LiveId" clId="{950D920E-B3A4-4C99-9784-0FA1425386EA}" dt="2024-01-30T17:43:41.445" v="3969"/>
        <pc:sldMkLst>
          <pc:docMk/>
          <pc:sldMk cId="3604544880" sldId="293"/>
        </pc:sldMkLst>
        <pc:spChg chg="mod">
          <ac:chgData name="Kevin Stilts" userId="99c6032548666723" providerId="LiveId" clId="{950D920E-B3A4-4C99-9784-0FA1425386EA}" dt="2024-01-30T17:02:01.104" v="3553" actId="113"/>
          <ac:spMkLst>
            <pc:docMk/>
            <pc:sldMk cId="3604544880" sldId="293"/>
            <ac:spMk id="5123" creationId="{6B466400-58A7-B45F-DC97-B1EDBFAAAE7E}"/>
          </ac:spMkLst>
        </pc:spChg>
        <pc:spChg chg="del">
          <ac:chgData name="Kevin Stilts" userId="99c6032548666723" providerId="LiveId" clId="{950D920E-B3A4-4C99-9784-0FA1425386EA}" dt="2024-01-30T16:10:46.683" v="2763" actId="478"/>
          <ac:spMkLst>
            <pc:docMk/>
            <pc:sldMk cId="3604544880" sldId="293"/>
            <ac:spMk id="16386" creationId="{04C27F56-B528-E515-302B-B26130698B98}"/>
          </ac:spMkLst>
        </pc:spChg>
      </pc:sldChg>
      <pc:sldChg chg="delSp new mod modTransition">
        <pc:chgData name="Kevin Stilts" userId="99c6032548666723" providerId="LiveId" clId="{950D920E-B3A4-4C99-9784-0FA1425386EA}" dt="2024-01-30T17:43:41.445" v="3969"/>
        <pc:sldMkLst>
          <pc:docMk/>
          <pc:sldMk cId="781491549" sldId="294"/>
        </pc:sldMkLst>
        <pc:spChg chg="del">
          <ac:chgData name="Kevin Stilts" userId="99c6032548666723" providerId="LiveId" clId="{950D920E-B3A4-4C99-9784-0FA1425386EA}" dt="2024-01-23T17:15:19.115" v="1377" actId="478"/>
          <ac:spMkLst>
            <pc:docMk/>
            <pc:sldMk cId="781491549" sldId="294"/>
            <ac:spMk id="4" creationId="{233C2157-5FE9-4418-BE65-2C3881C3B484}"/>
          </ac:spMkLst>
        </pc:spChg>
      </pc:sldChg>
      <pc:sldChg chg="modSp add del modAnim">
        <pc:chgData name="Kevin Stilts" userId="99c6032548666723" providerId="LiveId" clId="{950D920E-B3A4-4C99-9784-0FA1425386EA}" dt="2024-01-23T16:48:04.586" v="1154" actId="47"/>
        <pc:sldMkLst>
          <pc:docMk/>
          <pc:sldMk cId="899026100" sldId="294"/>
        </pc:sldMkLst>
        <pc:spChg chg="mod">
          <ac:chgData name="Kevin Stilts" userId="99c6032548666723" providerId="LiveId" clId="{950D920E-B3A4-4C99-9784-0FA1425386EA}" dt="2024-01-23T16:46:14.389" v="983" actId="6549"/>
          <ac:spMkLst>
            <pc:docMk/>
            <pc:sldMk cId="899026100" sldId="294"/>
            <ac:spMk id="5123" creationId="{6B466400-58A7-B45F-DC97-B1EDBFAAAE7E}"/>
          </ac:spMkLst>
        </pc:spChg>
      </pc:sldChg>
      <pc:sldChg chg="add modTransition">
        <pc:chgData name="Kevin Stilts" userId="99c6032548666723" providerId="LiveId" clId="{950D920E-B3A4-4C99-9784-0FA1425386EA}" dt="2024-01-30T17:43:41.445" v="3969"/>
        <pc:sldMkLst>
          <pc:docMk/>
          <pc:sldMk cId="1049455012" sldId="295"/>
        </pc:sldMkLst>
      </pc:sldChg>
      <pc:sldChg chg="add del">
        <pc:chgData name="Kevin Stilts" userId="99c6032548666723" providerId="LiveId" clId="{950D920E-B3A4-4C99-9784-0FA1425386EA}" dt="2024-01-23T17:39:13.054" v="1696"/>
        <pc:sldMkLst>
          <pc:docMk/>
          <pc:sldMk cId="3152991032" sldId="295"/>
        </pc:sldMkLst>
      </pc:sldChg>
      <pc:sldChg chg="addSp modSp new mod modTransition modAnim">
        <pc:chgData name="Kevin Stilts" userId="99c6032548666723" providerId="LiveId" clId="{950D920E-B3A4-4C99-9784-0FA1425386EA}" dt="2024-01-30T17:43:41.445" v="3969"/>
        <pc:sldMkLst>
          <pc:docMk/>
          <pc:sldMk cId="2460802605" sldId="296"/>
        </pc:sldMkLst>
        <pc:spChg chg="add mod">
          <ac:chgData name="Kevin Stilts" userId="99c6032548666723" providerId="LiveId" clId="{950D920E-B3A4-4C99-9784-0FA1425386EA}" dt="2024-01-30T14:52:17.396" v="1759" actId="122"/>
          <ac:spMkLst>
            <pc:docMk/>
            <pc:sldMk cId="2460802605" sldId="296"/>
            <ac:spMk id="5" creationId="{34F281C4-9E8F-40C4-A3B6-F565DE80416F}"/>
          </ac:spMkLst>
        </pc:spChg>
        <pc:spChg chg="add mod">
          <ac:chgData name="Kevin Stilts" userId="99c6032548666723" providerId="LiveId" clId="{950D920E-B3A4-4C99-9784-0FA1425386EA}" dt="2024-01-30T15:20:11.010" v="1971" actId="20577"/>
          <ac:spMkLst>
            <pc:docMk/>
            <pc:sldMk cId="2460802605" sldId="296"/>
            <ac:spMk id="6" creationId="{7E90B34B-5ECF-4795-8038-A432CF499E1D}"/>
          </ac:spMkLst>
        </pc:spChg>
        <pc:spChg chg="add mod">
          <ac:chgData name="Kevin Stilts" userId="99c6032548666723" providerId="LiveId" clId="{950D920E-B3A4-4C99-9784-0FA1425386EA}" dt="2024-01-30T15:28:38.567" v="2015" actId="20577"/>
          <ac:spMkLst>
            <pc:docMk/>
            <pc:sldMk cId="2460802605" sldId="296"/>
            <ac:spMk id="9" creationId="{B7225CD6-4B78-4BAD-A2BE-CC0C30996DCB}"/>
          </ac:spMkLst>
        </pc:spChg>
        <pc:picChg chg="add mod">
          <ac:chgData name="Kevin Stilts" userId="99c6032548666723" providerId="LiveId" clId="{950D920E-B3A4-4C99-9784-0FA1425386EA}" dt="2024-01-30T14:50:20.814" v="1715" actId="14100"/>
          <ac:picMkLst>
            <pc:docMk/>
            <pc:sldMk cId="2460802605" sldId="296"/>
            <ac:picMk id="1026" creationId="{82452E0F-5D6B-4326-A3F7-D03F48C61017}"/>
          </ac:picMkLst>
        </pc:picChg>
      </pc:sldChg>
      <pc:sldChg chg="addSp delSp modSp new mod ord modTransition modClrScheme modAnim chgLayout">
        <pc:chgData name="Kevin Stilts" userId="99c6032548666723" providerId="LiveId" clId="{950D920E-B3A4-4C99-9784-0FA1425386EA}" dt="2024-01-30T17:43:54.911" v="3973"/>
        <pc:sldMkLst>
          <pc:docMk/>
          <pc:sldMk cId="118310582" sldId="297"/>
        </pc:sldMkLst>
        <pc:spChg chg="del">
          <ac:chgData name="Kevin Stilts" userId="99c6032548666723" providerId="LiveId" clId="{950D920E-B3A4-4C99-9784-0FA1425386EA}" dt="2024-01-30T15:32:54.431" v="2020" actId="700"/>
          <ac:spMkLst>
            <pc:docMk/>
            <pc:sldMk cId="118310582" sldId="297"/>
            <ac:spMk id="2" creationId="{F567C953-49B9-4B61-908D-8F211E25F985}"/>
          </ac:spMkLst>
        </pc:spChg>
        <pc:spChg chg="del">
          <ac:chgData name="Kevin Stilts" userId="99c6032548666723" providerId="LiveId" clId="{950D920E-B3A4-4C99-9784-0FA1425386EA}" dt="2024-01-30T15:32:54.431" v="2020" actId="700"/>
          <ac:spMkLst>
            <pc:docMk/>
            <pc:sldMk cId="118310582" sldId="297"/>
            <ac:spMk id="3" creationId="{2A1165A8-041A-4F26-AFEA-1E100E89530A}"/>
          </ac:spMkLst>
        </pc:spChg>
        <pc:spChg chg="mod ord">
          <ac:chgData name="Kevin Stilts" userId="99c6032548666723" providerId="LiveId" clId="{950D920E-B3A4-4C99-9784-0FA1425386EA}" dt="2024-01-30T15:32:54.431" v="2020" actId="700"/>
          <ac:spMkLst>
            <pc:docMk/>
            <pc:sldMk cId="118310582" sldId="297"/>
            <ac:spMk id="4" creationId="{DBDB3237-DD28-4F78-A74E-61D3CD4921A1}"/>
          </ac:spMkLst>
        </pc:spChg>
        <pc:spChg chg="add mod">
          <ac:chgData name="Kevin Stilts" userId="99c6032548666723" providerId="LiveId" clId="{950D920E-B3A4-4C99-9784-0FA1425386EA}" dt="2024-01-30T17:43:49.484" v="3971" actId="1076"/>
          <ac:spMkLst>
            <pc:docMk/>
            <pc:sldMk cId="118310582" sldId="297"/>
            <ac:spMk id="6" creationId="{7453C47F-1110-4854-BEF4-44C3B53900AA}"/>
          </ac:spMkLst>
        </pc:spChg>
        <pc:picChg chg="add del mod">
          <ac:chgData name="Kevin Stilts" userId="99c6032548666723" providerId="LiveId" clId="{950D920E-B3A4-4C99-9784-0FA1425386EA}" dt="2024-01-30T15:51:20.684" v="2422" actId="478"/>
          <ac:picMkLst>
            <pc:docMk/>
            <pc:sldMk cId="118310582" sldId="297"/>
            <ac:picMk id="5" creationId="{BC627978-9A66-46AE-9CB7-0CBEC3958BFB}"/>
          </ac:picMkLst>
        </pc:picChg>
      </pc:sldChg>
      <pc:sldChg chg="delSp modSp add mod modTransition modAnim">
        <pc:chgData name="Kevin Stilts" userId="99c6032548666723" providerId="LiveId" clId="{950D920E-B3A4-4C99-9784-0FA1425386EA}" dt="2024-01-30T17:44:03.156" v="3975"/>
        <pc:sldMkLst>
          <pc:docMk/>
          <pc:sldMk cId="3717540580" sldId="298"/>
        </pc:sldMkLst>
        <pc:spChg chg="del">
          <ac:chgData name="Kevin Stilts" userId="99c6032548666723" providerId="LiveId" clId="{950D920E-B3A4-4C99-9784-0FA1425386EA}" dt="2024-01-30T15:53:02.336" v="2438" actId="478"/>
          <ac:spMkLst>
            <pc:docMk/>
            <pc:sldMk cId="3717540580" sldId="298"/>
            <ac:spMk id="4" creationId="{DBDB3237-DD28-4F78-A74E-61D3CD4921A1}"/>
          </ac:spMkLst>
        </pc:spChg>
        <pc:spChg chg="mod">
          <ac:chgData name="Kevin Stilts" userId="99c6032548666723" providerId="LiveId" clId="{950D920E-B3A4-4C99-9784-0FA1425386EA}" dt="2024-01-30T17:41:32.513" v="3956"/>
          <ac:spMkLst>
            <pc:docMk/>
            <pc:sldMk cId="3717540580" sldId="298"/>
            <ac:spMk id="6" creationId="{7453C47F-1110-4854-BEF4-44C3B53900AA}"/>
          </ac:spMkLst>
        </pc:spChg>
        <pc:picChg chg="del">
          <ac:chgData name="Kevin Stilts" userId="99c6032548666723" providerId="LiveId" clId="{950D920E-B3A4-4C99-9784-0FA1425386EA}" dt="2024-01-30T15:52:19.679" v="2430" actId="478"/>
          <ac:picMkLst>
            <pc:docMk/>
            <pc:sldMk cId="3717540580" sldId="298"/>
            <ac:picMk id="5" creationId="{BC627978-9A66-46AE-9CB7-0CBEC3958BFB}"/>
          </ac:picMkLst>
        </pc:picChg>
      </pc:sldChg>
      <pc:sldChg chg="delSp modSp add mod modTransition modAnim">
        <pc:chgData name="Kevin Stilts" userId="99c6032548666723" providerId="LiveId" clId="{950D920E-B3A4-4C99-9784-0FA1425386EA}" dt="2024-01-30T17:44:10.443" v="3977"/>
        <pc:sldMkLst>
          <pc:docMk/>
          <pc:sldMk cId="3919689181" sldId="299"/>
        </pc:sldMkLst>
        <pc:spChg chg="del">
          <ac:chgData name="Kevin Stilts" userId="99c6032548666723" providerId="LiveId" clId="{950D920E-B3A4-4C99-9784-0FA1425386EA}" dt="2024-01-30T15:52:58.280" v="2437" actId="478"/>
          <ac:spMkLst>
            <pc:docMk/>
            <pc:sldMk cId="3919689181" sldId="299"/>
            <ac:spMk id="4" creationId="{DBDB3237-DD28-4F78-A74E-61D3CD4921A1}"/>
          </ac:spMkLst>
        </pc:spChg>
        <pc:spChg chg="mod">
          <ac:chgData name="Kevin Stilts" userId="99c6032548666723" providerId="LiveId" clId="{950D920E-B3A4-4C99-9784-0FA1425386EA}" dt="2024-01-30T17:41:32.905" v="3957" actId="21"/>
          <ac:spMkLst>
            <pc:docMk/>
            <pc:sldMk cId="3919689181" sldId="299"/>
            <ac:spMk id="6" creationId="{7453C47F-1110-4854-BEF4-44C3B53900AA}"/>
          </ac:spMkLst>
        </pc:spChg>
        <pc:picChg chg="del mod">
          <ac:chgData name="Kevin Stilts" userId="99c6032548666723" providerId="LiveId" clId="{950D920E-B3A4-4C99-9784-0FA1425386EA}" dt="2024-01-30T15:52:33.171" v="2434" actId="478"/>
          <ac:picMkLst>
            <pc:docMk/>
            <pc:sldMk cId="3919689181" sldId="299"/>
            <ac:picMk id="5" creationId="{BC627978-9A66-46AE-9CB7-0CBEC3958BFB}"/>
          </ac:picMkLst>
        </pc:picChg>
      </pc:sldChg>
      <pc:sldChg chg="delSp modSp add mod ord modTransition modAnim">
        <pc:chgData name="Kevin Stilts" userId="99c6032548666723" providerId="LiveId" clId="{950D920E-B3A4-4C99-9784-0FA1425386EA}" dt="2024-01-30T17:44:32.878" v="3979"/>
        <pc:sldMkLst>
          <pc:docMk/>
          <pc:sldMk cId="466219399" sldId="300"/>
        </pc:sldMkLst>
        <pc:spChg chg="del">
          <ac:chgData name="Kevin Stilts" userId="99c6032548666723" providerId="LiveId" clId="{950D920E-B3A4-4C99-9784-0FA1425386EA}" dt="2024-01-30T16:09:41.143" v="2751" actId="478"/>
          <ac:spMkLst>
            <pc:docMk/>
            <pc:sldMk cId="466219399" sldId="300"/>
            <ac:spMk id="4" creationId="{DBDB3237-DD28-4F78-A74E-61D3CD4921A1}"/>
          </ac:spMkLst>
        </pc:spChg>
        <pc:spChg chg="mod">
          <ac:chgData name="Kevin Stilts" userId="99c6032548666723" providerId="LiveId" clId="{950D920E-B3A4-4C99-9784-0FA1425386EA}" dt="2024-01-30T17:40:36.642" v="3945" actId="14100"/>
          <ac:spMkLst>
            <pc:docMk/>
            <pc:sldMk cId="466219399" sldId="300"/>
            <ac:spMk id="6" creationId="{7453C47F-1110-4854-BEF4-44C3B53900AA}"/>
          </ac:spMkLst>
        </pc:spChg>
        <pc:picChg chg="del">
          <ac:chgData name="Kevin Stilts" userId="99c6032548666723" providerId="LiveId" clId="{950D920E-B3A4-4C99-9784-0FA1425386EA}" dt="2024-01-30T15:53:22.197" v="2442" actId="478"/>
          <ac:picMkLst>
            <pc:docMk/>
            <pc:sldMk cId="466219399" sldId="300"/>
            <ac:picMk id="5" creationId="{BC627978-9A66-46AE-9CB7-0CBEC3958BFB}"/>
          </ac:picMkLst>
        </pc:picChg>
      </pc:sldChg>
      <pc:sldChg chg="addSp delSp modSp add mod modTransition modAnim">
        <pc:chgData name="Kevin Stilts" userId="99c6032548666723" providerId="LiveId" clId="{950D920E-B3A4-4C99-9784-0FA1425386EA}" dt="2024-01-30T17:44:42.470" v="3982"/>
        <pc:sldMkLst>
          <pc:docMk/>
          <pc:sldMk cId="1071837422" sldId="301"/>
        </pc:sldMkLst>
        <pc:spChg chg="del">
          <ac:chgData name="Kevin Stilts" userId="99c6032548666723" providerId="LiveId" clId="{950D920E-B3A4-4C99-9784-0FA1425386EA}" dt="2024-01-30T16:09:47.784" v="2753" actId="478"/>
          <ac:spMkLst>
            <pc:docMk/>
            <pc:sldMk cId="1071837422" sldId="301"/>
            <ac:spMk id="4" creationId="{DBDB3237-DD28-4F78-A74E-61D3CD4921A1}"/>
          </ac:spMkLst>
        </pc:spChg>
        <pc:spChg chg="mod">
          <ac:chgData name="Kevin Stilts" userId="99c6032548666723" providerId="LiveId" clId="{950D920E-B3A4-4C99-9784-0FA1425386EA}" dt="2024-01-30T17:40:17.485" v="3942" actId="14100"/>
          <ac:spMkLst>
            <pc:docMk/>
            <pc:sldMk cId="1071837422" sldId="301"/>
            <ac:spMk id="6" creationId="{7453C47F-1110-4854-BEF4-44C3B53900AA}"/>
          </ac:spMkLst>
        </pc:spChg>
        <pc:spChg chg="add mod">
          <ac:chgData name="Kevin Stilts" userId="99c6032548666723" providerId="LiveId" clId="{950D920E-B3A4-4C99-9784-0FA1425386EA}" dt="2024-01-30T17:40:23.165" v="3943" actId="14100"/>
          <ac:spMkLst>
            <pc:docMk/>
            <pc:sldMk cId="1071837422" sldId="301"/>
            <ac:spMk id="7" creationId="{11CFE150-F60C-4C6B-8741-BE092A466E08}"/>
          </ac:spMkLst>
        </pc:spChg>
        <pc:picChg chg="del">
          <ac:chgData name="Kevin Stilts" userId="99c6032548666723" providerId="LiveId" clId="{950D920E-B3A4-4C99-9784-0FA1425386EA}" dt="2024-01-30T15:53:36.176" v="2445" actId="478"/>
          <ac:picMkLst>
            <pc:docMk/>
            <pc:sldMk cId="1071837422" sldId="301"/>
            <ac:picMk id="5" creationId="{BC627978-9A66-46AE-9CB7-0CBEC3958BFB}"/>
          </ac:picMkLst>
        </pc:picChg>
      </pc:sldChg>
      <pc:sldChg chg="delSp modSp add modTransition modAnim">
        <pc:chgData name="Kevin Stilts" userId="99c6032548666723" providerId="LiveId" clId="{950D920E-B3A4-4C99-9784-0FA1425386EA}" dt="2024-01-30T17:43:41.445" v="3969"/>
        <pc:sldMkLst>
          <pc:docMk/>
          <pc:sldMk cId="3383953621" sldId="302"/>
        </pc:sldMkLst>
        <pc:spChg chg="mod">
          <ac:chgData name="Kevin Stilts" userId="99c6032548666723" providerId="LiveId" clId="{950D920E-B3A4-4C99-9784-0FA1425386EA}" dt="2024-01-30T15:44:00.539" v="2276" actId="20577"/>
          <ac:spMkLst>
            <pc:docMk/>
            <pc:sldMk cId="3383953621" sldId="302"/>
            <ac:spMk id="4099" creationId="{FFCA288F-CC1D-851B-8967-88D8BE7492DE}"/>
          </ac:spMkLst>
        </pc:spChg>
        <pc:spChg chg="del">
          <ac:chgData name="Kevin Stilts" userId="99c6032548666723" providerId="LiveId" clId="{950D920E-B3A4-4C99-9784-0FA1425386EA}" dt="2024-01-30T16:09:29.582" v="2749" actId="478"/>
          <ac:spMkLst>
            <pc:docMk/>
            <pc:sldMk cId="3383953621" sldId="302"/>
            <ac:spMk id="15362" creationId="{7C60984C-9AA4-FED0-6D4A-7E0328F71690}"/>
          </ac:spMkLst>
        </pc:spChg>
      </pc:sldChg>
      <pc:sldChg chg="delSp modSp add ord modTransition modAnim">
        <pc:chgData name="Kevin Stilts" userId="99c6032548666723" providerId="LiveId" clId="{950D920E-B3A4-4C99-9784-0FA1425386EA}" dt="2024-01-30T17:43:41.445" v="3969"/>
        <pc:sldMkLst>
          <pc:docMk/>
          <pc:sldMk cId="4123363980" sldId="303"/>
        </pc:sldMkLst>
        <pc:spChg chg="mod">
          <ac:chgData name="Kevin Stilts" userId="99c6032548666723" providerId="LiveId" clId="{950D920E-B3A4-4C99-9784-0FA1425386EA}" dt="2024-01-30T15:44:06.097" v="2277" actId="20577"/>
          <ac:spMkLst>
            <pc:docMk/>
            <pc:sldMk cId="4123363980" sldId="303"/>
            <ac:spMk id="4099" creationId="{FFCA288F-CC1D-851B-8967-88D8BE7492DE}"/>
          </ac:spMkLst>
        </pc:spChg>
        <pc:spChg chg="del">
          <ac:chgData name="Kevin Stilts" userId="99c6032548666723" providerId="LiveId" clId="{950D920E-B3A4-4C99-9784-0FA1425386EA}" dt="2024-01-30T16:09:38.351" v="2750" actId="478"/>
          <ac:spMkLst>
            <pc:docMk/>
            <pc:sldMk cId="4123363980" sldId="303"/>
            <ac:spMk id="15362" creationId="{7C60984C-9AA4-FED0-6D4A-7E0328F71690}"/>
          </ac:spMkLst>
        </pc:spChg>
      </pc:sldChg>
      <pc:sldChg chg="delSp modSp add ord modTransition modAnim">
        <pc:chgData name="Kevin Stilts" userId="99c6032548666723" providerId="LiveId" clId="{950D920E-B3A4-4C99-9784-0FA1425386EA}" dt="2024-01-30T17:43:41.445" v="3969"/>
        <pc:sldMkLst>
          <pc:docMk/>
          <pc:sldMk cId="359420476" sldId="304"/>
        </pc:sldMkLst>
        <pc:spChg chg="mod">
          <ac:chgData name="Kevin Stilts" userId="99c6032548666723" providerId="LiveId" clId="{950D920E-B3A4-4C99-9784-0FA1425386EA}" dt="2024-01-30T15:44:25.674" v="2281" actId="20577"/>
          <ac:spMkLst>
            <pc:docMk/>
            <pc:sldMk cId="359420476" sldId="304"/>
            <ac:spMk id="4099" creationId="{FFCA288F-CC1D-851B-8967-88D8BE7492DE}"/>
          </ac:spMkLst>
        </pc:spChg>
        <pc:spChg chg="del">
          <ac:chgData name="Kevin Stilts" userId="99c6032548666723" providerId="LiveId" clId="{950D920E-B3A4-4C99-9784-0FA1425386EA}" dt="2024-01-30T16:09:44.231" v="2752" actId="478"/>
          <ac:spMkLst>
            <pc:docMk/>
            <pc:sldMk cId="359420476" sldId="304"/>
            <ac:spMk id="15362" creationId="{7C60984C-9AA4-FED0-6D4A-7E0328F71690}"/>
          </ac:spMkLst>
        </pc:spChg>
      </pc:sldChg>
      <pc:sldChg chg="delSp add ord modTransition modAnim">
        <pc:chgData name="Kevin Stilts" userId="99c6032548666723" providerId="LiveId" clId="{950D920E-B3A4-4C99-9784-0FA1425386EA}" dt="2024-01-30T17:43:41.445" v="3969"/>
        <pc:sldMkLst>
          <pc:docMk/>
          <pc:sldMk cId="4051826962" sldId="305"/>
        </pc:sldMkLst>
        <pc:spChg chg="del">
          <ac:chgData name="Kevin Stilts" userId="99c6032548666723" providerId="LiveId" clId="{950D920E-B3A4-4C99-9784-0FA1425386EA}" dt="2024-01-30T16:09:50.810" v="2754" actId="478"/>
          <ac:spMkLst>
            <pc:docMk/>
            <pc:sldMk cId="4051826962" sldId="305"/>
            <ac:spMk id="15362" creationId="{7C60984C-9AA4-FED0-6D4A-7E0328F71690}"/>
          </ac:spMkLst>
        </pc:spChg>
      </pc:sldChg>
      <pc:sldChg chg="modSp add del mod">
        <pc:chgData name="Kevin Stilts" userId="99c6032548666723" providerId="LiveId" clId="{950D920E-B3A4-4C99-9784-0FA1425386EA}" dt="2024-01-30T15:49:28.310" v="2394" actId="47"/>
        <pc:sldMkLst>
          <pc:docMk/>
          <pc:sldMk cId="3922201248" sldId="306"/>
        </pc:sldMkLst>
        <pc:spChg chg="mod">
          <ac:chgData name="Kevin Stilts" userId="99c6032548666723" providerId="LiveId" clId="{950D920E-B3A4-4C99-9784-0FA1425386EA}" dt="2024-01-30T15:47:18.812" v="2325" actId="14100"/>
          <ac:spMkLst>
            <pc:docMk/>
            <pc:sldMk cId="3922201248" sldId="306"/>
            <ac:spMk id="6" creationId="{7453C47F-1110-4854-BEF4-44C3B53900AA}"/>
          </ac:spMkLst>
        </pc:spChg>
        <pc:spChg chg="mod">
          <ac:chgData name="Kevin Stilts" userId="99c6032548666723" providerId="LiveId" clId="{950D920E-B3A4-4C99-9784-0FA1425386EA}" dt="2024-01-30T15:47:46.109" v="2329" actId="14100"/>
          <ac:spMkLst>
            <pc:docMk/>
            <pc:sldMk cId="3922201248" sldId="306"/>
            <ac:spMk id="7" creationId="{11CFE150-F60C-4C6B-8741-BE092A466E08}"/>
          </ac:spMkLst>
        </pc:spChg>
      </pc:sldChg>
      <pc:sldChg chg="addSp delSp modSp add ord modTransition modAnim">
        <pc:chgData name="Kevin Stilts" userId="99c6032548666723" providerId="LiveId" clId="{950D920E-B3A4-4C99-9784-0FA1425386EA}" dt="2024-01-30T17:43:41.445" v="3969"/>
        <pc:sldMkLst>
          <pc:docMk/>
          <pc:sldMk cId="1468696358" sldId="307"/>
        </pc:sldMkLst>
        <pc:spChg chg="add del mod">
          <ac:chgData name="Kevin Stilts" userId="99c6032548666723" providerId="LiveId" clId="{950D920E-B3A4-4C99-9784-0FA1425386EA}" dt="2024-01-30T15:49:58.599" v="2396"/>
          <ac:spMkLst>
            <pc:docMk/>
            <pc:sldMk cId="1468696358" sldId="307"/>
            <ac:spMk id="4" creationId="{B363EFD3-983A-4FB6-8789-7CF23D3CD417}"/>
          </ac:spMkLst>
        </pc:spChg>
        <pc:spChg chg="add del mod">
          <ac:chgData name="Kevin Stilts" userId="99c6032548666723" providerId="LiveId" clId="{950D920E-B3A4-4C99-9784-0FA1425386EA}" dt="2024-01-30T15:49:58.599" v="2396"/>
          <ac:spMkLst>
            <pc:docMk/>
            <pc:sldMk cId="1468696358" sldId="307"/>
            <ac:spMk id="5" creationId="{34E67F54-69D7-45A5-B49A-3FFB6B8D06A8}"/>
          </ac:spMkLst>
        </pc:spChg>
        <pc:spChg chg="mod">
          <ac:chgData name="Kevin Stilts" userId="99c6032548666723" providerId="LiveId" clId="{950D920E-B3A4-4C99-9784-0FA1425386EA}" dt="2024-01-30T16:25:43.971" v="2970"/>
          <ac:spMkLst>
            <pc:docMk/>
            <pc:sldMk cId="1468696358" sldId="307"/>
            <ac:spMk id="5123" creationId="{6B466400-58A7-B45F-DC97-B1EDBFAAAE7E}"/>
          </ac:spMkLst>
        </pc:spChg>
      </pc:sldChg>
      <pc:sldChg chg="addSp delSp modSp add mod modTransition modClrScheme modAnim chgLayout">
        <pc:chgData name="Kevin Stilts" userId="99c6032548666723" providerId="LiveId" clId="{950D920E-B3A4-4C99-9784-0FA1425386EA}" dt="2024-01-30T17:45:05.438" v="3987"/>
        <pc:sldMkLst>
          <pc:docMk/>
          <pc:sldMk cId="1750259384" sldId="308"/>
        </pc:sldMkLst>
        <pc:spChg chg="add del mod ord">
          <ac:chgData name="Kevin Stilts" userId="99c6032548666723" providerId="LiveId" clId="{950D920E-B3A4-4C99-9784-0FA1425386EA}" dt="2024-01-30T15:54:58.113" v="2470" actId="700"/>
          <ac:spMkLst>
            <pc:docMk/>
            <pc:sldMk cId="1750259384" sldId="308"/>
            <ac:spMk id="2" creationId="{5CD115A3-04DD-406B-80B4-CEC35647ED43}"/>
          </ac:spMkLst>
        </pc:spChg>
        <pc:spChg chg="add del mod ord">
          <ac:chgData name="Kevin Stilts" userId="99c6032548666723" providerId="LiveId" clId="{950D920E-B3A4-4C99-9784-0FA1425386EA}" dt="2024-01-30T15:54:58.113" v="2470" actId="700"/>
          <ac:spMkLst>
            <pc:docMk/>
            <pc:sldMk cId="1750259384" sldId="308"/>
            <ac:spMk id="3" creationId="{1D5DEBC8-4066-47FD-A703-856A932F6B20}"/>
          </ac:spMkLst>
        </pc:spChg>
        <pc:spChg chg="del mod ord">
          <ac:chgData name="Kevin Stilts" userId="99c6032548666723" providerId="LiveId" clId="{950D920E-B3A4-4C99-9784-0FA1425386EA}" dt="2024-01-30T16:10:04.319" v="2756" actId="478"/>
          <ac:spMkLst>
            <pc:docMk/>
            <pc:sldMk cId="1750259384" sldId="308"/>
            <ac:spMk id="4" creationId="{DBDB3237-DD28-4F78-A74E-61D3CD4921A1}"/>
          </ac:spMkLst>
        </pc:spChg>
        <pc:spChg chg="mod">
          <ac:chgData name="Kevin Stilts" userId="99c6032548666723" providerId="LiveId" clId="{950D920E-B3A4-4C99-9784-0FA1425386EA}" dt="2024-01-30T17:39:40.706" v="3937" actId="14100"/>
          <ac:spMkLst>
            <pc:docMk/>
            <pc:sldMk cId="1750259384" sldId="308"/>
            <ac:spMk id="6" creationId="{7453C47F-1110-4854-BEF4-44C3B53900AA}"/>
          </ac:spMkLst>
        </pc:spChg>
        <pc:spChg chg="mod">
          <ac:chgData name="Kevin Stilts" userId="99c6032548666723" providerId="LiveId" clId="{950D920E-B3A4-4C99-9784-0FA1425386EA}" dt="2024-01-30T17:39:35.573" v="3936" actId="14100"/>
          <ac:spMkLst>
            <pc:docMk/>
            <pc:sldMk cId="1750259384" sldId="308"/>
            <ac:spMk id="7" creationId="{11CFE150-F60C-4C6B-8741-BE092A466E08}"/>
          </ac:spMkLst>
        </pc:spChg>
        <pc:spChg chg="add del mod ord">
          <ac:chgData name="Kevin Stilts" userId="99c6032548666723" providerId="LiveId" clId="{950D920E-B3A4-4C99-9784-0FA1425386EA}" dt="2024-01-30T15:55:18.134" v="2472" actId="700"/>
          <ac:spMkLst>
            <pc:docMk/>
            <pc:sldMk cId="1750259384" sldId="308"/>
            <ac:spMk id="8" creationId="{1DAD1CC0-DB2C-4721-A1FB-6354F0606A72}"/>
          </ac:spMkLst>
        </pc:spChg>
        <pc:spChg chg="add del mod ord">
          <ac:chgData name="Kevin Stilts" userId="99c6032548666723" providerId="LiveId" clId="{950D920E-B3A4-4C99-9784-0FA1425386EA}" dt="2024-01-30T15:55:18.134" v="2472" actId="700"/>
          <ac:spMkLst>
            <pc:docMk/>
            <pc:sldMk cId="1750259384" sldId="308"/>
            <ac:spMk id="9" creationId="{CB716E35-8066-4F39-81B7-C219626A65C8}"/>
          </ac:spMkLst>
        </pc:spChg>
        <pc:spChg chg="add del mod ord">
          <ac:chgData name="Kevin Stilts" userId="99c6032548666723" providerId="LiveId" clId="{950D920E-B3A4-4C99-9784-0FA1425386EA}" dt="2024-01-30T15:55:18.134" v="2472" actId="700"/>
          <ac:spMkLst>
            <pc:docMk/>
            <pc:sldMk cId="1750259384" sldId="308"/>
            <ac:spMk id="10" creationId="{1B4AF230-148F-4E92-ACBF-F47A73C68384}"/>
          </ac:spMkLst>
        </pc:spChg>
        <pc:spChg chg="add del">
          <ac:chgData name="Kevin Stilts" userId="99c6032548666723" providerId="LiveId" clId="{950D920E-B3A4-4C99-9784-0FA1425386EA}" dt="2024-01-30T15:55:21.825" v="2474" actId="22"/>
          <ac:spMkLst>
            <pc:docMk/>
            <pc:sldMk cId="1750259384" sldId="308"/>
            <ac:spMk id="12" creationId="{C8C5E3AB-D4F8-44A3-BAD4-A6B2A30B2D05}"/>
          </ac:spMkLst>
        </pc:spChg>
        <pc:spChg chg="add del mod">
          <ac:chgData name="Kevin Stilts" userId="99c6032548666723" providerId="LiveId" clId="{950D920E-B3A4-4C99-9784-0FA1425386EA}" dt="2024-01-30T15:57:24.875" v="2542" actId="478"/>
          <ac:spMkLst>
            <pc:docMk/>
            <pc:sldMk cId="1750259384" sldId="308"/>
            <ac:spMk id="14" creationId="{C78F6560-8442-41E3-A507-D886DD7CB27E}"/>
          </ac:spMkLst>
        </pc:spChg>
        <pc:spChg chg="add del mod">
          <ac:chgData name="Kevin Stilts" userId="99c6032548666723" providerId="LiveId" clId="{950D920E-B3A4-4C99-9784-0FA1425386EA}" dt="2024-01-30T15:58:12.932" v="2562" actId="478"/>
          <ac:spMkLst>
            <pc:docMk/>
            <pc:sldMk cId="1750259384" sldId="308"/>
            <ac:spMk id="15" creationId="{6665F5E8-02E1-487A-91BE-F28B59506534}"/>
          </ac:spMkLst>
        </pc:spChg>
        <pc:picChg chg="del">
          <ac:chgData name="Kevin Stilts" userId="99c6032548666723" providerId="LiveId" clId="{950D920E-B3A4-4C99-9784-0FA1425386EA}" dt="2024-01-30T15:54:17.351" v="2454" actId="478"/>
          <ac:picMkLst>
            <pc:docMk/>
            <pc:sldMk cId="1750259384" sldId="308"/>
            <ac:picMk id="5" creationId="{BC627978-9A66-46AE-9CB7-0CBEC3958BFB}"/>
          </ac:picMkLst>
        </pc:picChg>
      </pc:sldChg>
      <pc:sldChg chg="delSp modSp add del mod delAnim">
        <pc:chgData name="Kevin Stilts" userId="99c6032548666723" providerId="LiveId" clId="{950D920E-B3A4-4C99-9784-0FA1425386EA}" dt="2024-01-30T15:57:48.509" v="2548" actId="47"/>
        <pc:sldMkLst>
          <pc:docMk/>
          <pc:sldMk cId="476559385" sldId="309"/>
        </pc:sldMkLst>
        <pc:spChg chg="del">
          <ac:chgData name="Kevin Stilts" userId="99c6032548666723" providerId="LiveId" clId="{950D920E-B3A4-4C99-9784-0FA1425386EA}" dt="2024-01-30T15:57:34.534" v="2544" actId="478"/>
          <ac:spMkLst>
            <pc:docMk/>
            <pc:sldMk cId="476559385" sldId="309"/>
            <ac:spMk id="6" creationId="{7453C47F-1110-4854-BEF4-44C3B53900AA}"/>
          </ac:spMkLst>
        </pc:spChg>
        <pc:spChg chg="del">
          <ac:chgData name="Kevin Stilts" userId="99c6032548666723" providerId="LiveId" clId="{950D920E-B3A4-4C99-9784-0FA1425386EA}" dt="2024-01-30T15:57:34.534" v="2544" actId="478"/>
          <ac:spMkLst>
            <pc:docMk/>
            <pc:sldMk cId="476559385" sldId="309"/>
            <ac:spMk id="7" creationId="{11CFE150-F60C-4C6B-8741-BE092A466E08}"/>
          </ac:spMkLst>
        </pc:spChg>
        <pc:spChg chg="del mod">
          <ac:chgData name="Kevin Stilts" userId="99c6032548666723" providerId="LiveId" clId="{950D920E-B3A4-4C99-9784-0FA1425386EA}" dt="2024-01-30T15:57:39.893" v="2546" actId="478"/>
          <ac:spMkLst>
            <pc:docMk/>
            <pc:sldMk cId="476559385" sldId="309"/>
            <ac:spMk id="15" creationId="{6665F5E8-02E1-487A-91BE-F28B59506534}"/>
          </ac:spMkLst>
        </pc:spChg>
      </pc:sldChg>
      <pc:sldChg chg="delSp modSp add mod ord modTransition delAnim">
        <pc:chgData name="Kevin Stilts" userId="99c6032548666723" providerId="LiveId" clId="{950D920E-B3A4-4C99-9784-0FA1425386EA}" dt="2024-01-30T17:43:41.445" v="3969"/>
        <pc:sldMkLst>
          <pc:docMk/>
          <pc:sldMk cId="3702535380" sldId="310"/>
        </pc:sldMkLst>
        <pc:spChg chg="del">
          <ac:chgData name="Kevin Stilts" userId="99c6032548666723" providerId="LiveId" clId="{950D920E-B3A4-4C99-9784-0FA1425386EA}" dt="2024-01-30T16:10:10.341" v="2757" actId="478"/>
          <ac:spMkLst>
            <pc:docMk/>
            <pc:sldMk cId="3702535380" sldId="310"/>
            <ac:spMk id="4" creationId="{DBDB3237-DD28-4F78-A74E-61D3CD4921A1}"/>
          </ac:spMkLst>
        </pc:spChg>
        <pc:spChg chg="mod">
          <ac:chgData name="Kevin Stilts" userId="99c6032548666723" providerId="LiveId" clId="{950D920E-B3A4-4C99-9784-0FA1425386EA}" dt="2024-01-30T17:39:24.295" v="3934" actId="14100"/>
          <ac:spMkLst>
            <pc:docMk/>
            <pc:sldMk cId="3702535380" sldId="310"/>
            <ac:spMk id="6" creationId="{7453C47F-1110-4854-BEF4-44C3B53900AA}"/>
          </ac:spMkLst>
        </pc:spChg>
        <pc:spChg chg="del">
          <ac:chgData name="Kevin Stilts" userId="99c6032548666723" providerId="LiveId" clId="{950D920E-B3A4-4C99-9784-0FA1425386EA}" dt="2024-01-30T15:57:56.406" v="2558" actId="478"/>
          <ac:spMkLst>
            <pc:docMk/>
            <pc:sldMk cId="3702535380" sldId="310"/>
            <ac:spMk id="7" creationId="{11CFE150-F60C-4C6B-8741-BE092A466E08}"/>
          </ac:spMkLst>
        </pc:spChg>
      </pc:sldChg>
      <pc:sldChg chg="modSp add ord modTransition modAnim">
        <pc:chgData name="Kevin Stilts" userId="99c6032548666723" providerId="LiveId" clId="{950D920E-B3A4-4C99-9784-0FA1425386EA}" dt="2024-01-30T17:43:41.445" v="3969"/>
        <pc:sldMkLst>
          <pc:docMk/>
          <pc:sldMk cId="1557135664" sldId="311"/>
        </pc:sldMkLst>
        <pc:spChg chg="mod">
          <ac:chgData name="Kevin Stilts" userId="99c6032548666723" providerId="LiveId" clId="{950D920E-B3A4-4C99-9784-0FA1425386EA}" dt="2024-01-30T16:25:43.971" v="2970"/>
          <ac:spMkLst>
            <pc:docMk/>
            <pc:sldMk cId="1557135664" sldId="311"/>
            <ac:spMk id="5123" creationId="{6B466400-58A7-B45F-DC97-B1EDBFAAAE7E}"/>
          </ac:spMkLst>
        </pc:spChg>
      </pc:sldChg>
      <pc:sldChg chg="modSp add modTransition modAnim">
        <pc:chgData name="Kevin Stilts" userId="99c6032548666723" providerId="LiveId" clId="{950D920E-B3A4-4C99-9784-0FA1425386EA}" dt="2024-01-30T17:43:41.445" v="3969"/>
        <pc:sldMkLst>
          <pc:docMk/>
          <pc:sldMk cId="3438050518" sldId="312"/>
        </pc:sldMkLst>
        <pc:spChg chg="mod">
          <ac:chgData name="Kevin Stilts" userId="99c6032548666723" providerId="LiveId" clId="{950D920E-B3A4-4C99-9784-0FA1425386EA}" dt="2024-01-30T16:25:43.971" v="2970"/>
          <ac:spMkLst>
            <pc:docMk/>
            <pc:sldMk cId="3438050518" sldId="312"/>
            <ac:spMk id="5123" creationId="{6B466400-58A7-B45F-DC97-B1EDBFAAAE7E}"/>
          </ac:spMkLst>
        </pc:spChg>
      </pc:sldChg>
      <pc:sldChg chg="modSp add modTransition modAnim">
        <pc:chgData name="Kevin Stilts" userId="99c6032548666723" providerId="LiveId" clId="{950D920E-B3A4-4C99-9784-0FA1425386EA}" dt="2024-01-30T17:43:41.445" v="3969"/>
        <pc:sldMkLst>
          <pc:docMk/>
          <pc:sldMk cId="2654576876" sldId="313"/>
        </pc:sldMkLst>
        <pc:spChg chg="mod">
          <ac:chgData name="Kevin Stilts" userId="99c6032548666723" providerId="LiveId" clId="{950D920E-B3A4-4C99-9784-0FA1425386EA}" dt="2024-01-30T16:25:43.971" v="2970"/>
          <ac:spMkLst>
            <pc:docMk/>
            <pc:sldMk cId="2654576876" sldId="313"/>
            <ac:spMk id="5123" creationId="{6B466400-58A7-B45F-DC97-B1EDBFAAAE7E}"/>
          </ac:spMkLst>
        </pc:spChg>
      </pc:sldChg>
      <pc:sldChg chg="modSp add modTransition modAnim">
        <pc:chgData name="Kevin Stilts" userId="99c6032548666723" providerId="LiveId" clId="{950D920E-B3A4-4C99-9784-0FA1425386EA}" dt="2024-01-30T17:43:41.445" v="3969"/>
        <pc:sldMkLst>
          <pc:docMk/>
          <pc:sldMk cId="1663862427" sldId="314"/>
        </pc:sldMkLst>
        <pc:spChg chg="mod">
          <ac:chgData name="Kevin Stilts" userId="99c6032548666723" providerId="LiveId" clId="{950D920E-B3A4-4C99-9784-0FA1425386EA}" dt="2024-01-30T16:25:43.971" v="2970"/>
          <ac:spMkLst>
            <pc:docMk/>
            <pc:sldMk cId="1663862427" sldId="314"/>
            <ac:spMk id="5123" creationId="{6B466400-58A7-B45F-DC97-B1EDBFAAAE7E}"/>
          </ac:spMkLst>
        </pc:spChg>
      </pc:sldChg>
      <pc:sldChg chg="delSp modSp add mod ord modTransition modAnim">
        <pc:chgData name="Kevin Stilts" userId="99c6032548666723" providerId="LiveId" clId="{950D920E-B3A4-4C99-9784-0FA1425386EA}" dt="2024-01-30T17:45:12.310" v="3989"/>
        <pc:sldMkLst>
          <pc:docMk/>
          <pc:sldMk cId="905827545" sldId="315"/>
        </pc:sldMkLst>
        <pc:spChg chg="del">
          <ac:chgData name="Kevin Stilts" userId="99c6032548666723" providerId="LiveId" clId="{950D920E-B3A4-4C99-9784-0FA1425386EA}" dt="2024-01-30T16:10:17.590" v="2758" actId="478"/>
          <ac:spMkLst>
            <pc:docMk/>
            <pc:sldMk cId="905827545" sldId="315"/>
            <ac:spMk id="4" creationId="{DBDB3237-DD28-4F78-A74E-61D3CD4921A1}"/>
          </ac:spMkLst>
        </pc:spChg>
        <pc:spChg chg="mod">
          <ac:chgData name="Kevin Stilts" userId="99c6032548666723" providerId="LiveId" clId="{950D920E-B3A4-4C99-9784-0FA1425386EA}" dt="2024-01-30T17:39:10.435" v="3932" actId="14100"/>
          <ac:spMkLst>
            <pc:docMk/>
            <pc:sldMk cId="905827545" sldId="315"/>
            <ac:spMk id="6" creationId="{7453C47F-1110-4854-BEF4-44C3B53900AA}"/>
          </ac:spMkLst>
        </pc:spChg>
      </pc:sldChg>
      <pc:sldChg chg="delSp modSp add mod modTransition modAnim">
        <pc:chgData name="Kevin Stilts" userId="99c6032548666723" providerId="LiveId" clId="{950D920E-B3A4-4C99-9784-0FA1425386EA}" dt="2024-01-30T17:45:20.832" v="3991"/>
        <pc:sldMkLst>
          <pc:docMk/>
          <pc:sldMk cId="3687585142" sldId="316"/>
        </pc:sldMkLst>
        <pc:spChg chg="del">
          <ac:chgData name="Kevin Stilts" userId="99c6032548666723" providerId="LiveId" clId="{950D920E-B3A4-4C99-9784-0FA1425386EA}" dt="2024-01-30T16:10:24.082" v="2759" actId="478"/>
          <ac:spMkLst>
            <pc:docMk/>
            <pc:sldMk cId="3687585142" sldId="316"/>
            <ac:spMk id="4" creationId="{DBDB3237-DD28-4F78-A74E-61D3CD4921A1}"/>
          </ac:spMkLst>
        </pc:spChg>
        <pc:spChg chg="mod">
          <ac:chgData name="Kevin Stilts" userId="99c6032548666723" providerId="LiveId" clId="{950D920E-B3A4-4C99-9784-0FA1425386EA}" dt="2024-01-30T17:38:59.232" v="3930" actId="14100"/>
          <ac:spMkLst>
            <pc:docMk/>
            <pc:sldMk cId="3687585142" sldId="316"/>
            <ac:spMk id="6" creationId="{7453C47F-1110-4854-BEF4-44C3B53900AA}"/>
          </ac:spMkLst>
        </pc:spChg>
      </pc:sldChg>
      <pc:sldChg chg="delSp add modTransition modAnim">
        <pc:chgData name="Kevin Stilts" userId="99c6032548666723" providerId="LiveId" clId="{950D920E-B3A4-4C99-9784-0FA1425386EA}" dt="2024-01-30T17:43:41.445" v="3969"/>
        <pc:sldMkLst>
          <pc:docMk/>
          <pc:sldMk cId="3023765018" sldId="317"/>
        </pc:sldMkLst>
        <pc:spChg chg="del">
          <ac:chgData name="Kevin Stilts" userId="99c6032548666723" providerId="LiveId" clId="{950D920E-B3A4-4C99-9784-0FA1425386EA}" dt="2024-01-30T16:11:43.924" v="2776" actId="478"/>
          <ac:spMkLst>
            <pc:docMk/>
            <pc:sldMk cId="3023765018" sldId="317"/>
            <ac:spMk id="16386" creationId="{04C27F56-B528-E515-302B-B26130698B98}"/>
          </ac:spMkLst>
        </pc:spChg>
      </pc:sldChg>
      <pc:sldChg chg="delSp modSp add mod modTransition modAnim">
        <pc:chgData name="Kevin Stilts" userId="99c6032548666723" providerId="LiveId" clId="{950D920E-B3A4-4C99-9784-0FA1425386EA}" dt="2024-01-30T17:45:29.854" v="3993"/>
        <pc:sldMkLst>
          <pc:docMk/>
          <pc:sldMk cId="3822061280" sldId="318"/>
        </pc:sldMkLst>
        <pc:spChg chg="del">
          <ac:chgData name="Kevin Stilts" userId="99c6032548666723" providerId="LiveId" clId="{950D920E-B3A4-4C99-9784-0FA1425386EA}" dt="2024-01-30T16:11:47.325" v="2777" actId="478"/>
          <ac:spMkLst>
            <pc:docMk/>
            <pc:sldMk cId="3822061280" sldId="318"/>
            <ac:spMk id="4" creationId="{DBDB3237-DD28-4F78-A74E-61D3CD4921A1}"/>
          </ac:spMkLst>
        </pc:spChg>
        <pc:spChg chg="mod">
          <ac:chgData name="Kevin Stilts" userId="99c6032548666723" providerId="LiveId" clId="{950D920E-B3A4-4C99-9784-0FA1425386EA}" dt="2024-01-30T17:38:40.768" v="3927" actId="14100"/>
          <ac:spMkLst>
            <pc:docMk/>
            <pc:sldMk cId="3822061280" sldId="318"/>
            <ac:spMk id="6" creationId="{7453C47F-1110-4854-BEF4-44C3B53900AA}"/>
          </ac:spMkLst>
        </pc:spChg>
      </pc:sldChg>
      <pc:sldChg chg="delSp modSp add mod modTransition modAnim">
        <pc:chgData name="Kevin Stilts" userId="99c6032548666723" providerId="LiveId" clId="{950D920E-B3A4-4C99-9784-0FA1425386EA}" dt="2024-01-30T17:45:37.505" v="3995"/>
        <pc:sldMkLst>
          <pc:docMk/>
          <pc:sldMk cId="739969567" sldId="319"/>
        </pc:sldMkLst>
        <pc:spChg chg="del">
          <ac:chgData name="Kevin Stilts" userId="99c6032548666723" providerId="LiveId" clId="{950D920E-B3A4-4C99-9784-0FA1425386EA}" dt="2024-01-30T16:11:37.732" v="2775" actId="478"/>
          <ac:spMkLst>
            <pc:docMk/>
            <pc:sldMk cId="739969567" sldId="319"/>
            <ac:spMk id="4" creationId="{DBDB3237-DD28-4F78-A74E-61D3CD4921A1}"/>
          </ac:spMkLst>
        </pc:spChg>
        <pc:spChg chg="mod">
          <ac:chgData name="Kevin Stilts" userId="99c6032548666723" providerId="LiveId" clId="{950D920E-B3A4-4C99-9784-0FA1425386EA}" dt="2024-01-30T17:38:18.928" v="3924" actId="14100"/>
          <ac:spMkLst>
            <pc:docMk/>
            <pc:sldMk cId="739969567" sldId="319"/>
            <ac:spMk id="6" creationId="{7453C47F-1110-4854-BEF4-44C3B53900AA}"/>
          </ac:spMkLst>
        </pc:spChg>
      </pc:sldChg>
      <pc:sldChg chg="addSp delSp modSp add mod modTransition modAnim">
        <pc:chgData name="Kevin Stilts" userId="99c6032548666723" providerId="LiveId" clId="{950D920E-B3A4-4C99-9784-0FA1425386EA}" dt="2024-01-30T17:45:46.412" v="3998"/>
        <pc:sldMkLst>
          <pc:docMk/>
          <pc:sldMk cId="983151529" sldId="320"/>
        </pc:sldMkLst>
        <pc:spChg chg="del mod">
          <ac:chgData name="Kevin Stilts" userId="99c6032548666723" providerId="LiveId" clId="{950D920E-B3A4-4C99-9784-0FA1425386EA}" dt="2024-01-30T16:09:08.001" v="2746" actId="478"/>
          <ac:spMkLst>
            <pc:docMk/>
            <pc:sldMk cId="983151529" sldId="320"/>
            <ac:spMk id="4" creationId="{DBDB3237-DD28-4F78-A74E-61D3CD4921A1}"/>
          </ac:spMkLst>
        </pc:spChg>
        <pc:spChg chg="add mod">
          <ac:chgData name="Kevin Stilts" userId="99c6032548666723" providerId="LiveId" clId="{950D920E-B3A4-4C99-9784-0FA1425386EA}" dt="2024-01-30T17:38:06.047" v="3921" actId="14100"/>
          <ac:spMkLst>
            <pc:docMk/>
            <pc:sldMk cId="983151529" sldId="320"/>
            <ac:spMk id="5" creationId="{BF370DF4-BEB3-41C1-AE22-F1C24C1E4B6D}"/>
          </ac:spMkLst>
        </pc:spChg>
        <pc:spChg chg="mod">
          <ac:chgData name="Kevin Stilts" userId="99c6032548666723" providerId="LiveId" clId="{950D920E-B3A4-4C99-9784-0FA1425386EA}" dt="2024-01-30T17:38:10.671" v="3922" actId="14100"/>
          <ac:spMkLst>
            <pc:docMk/>
            <pc:sldMk cId="983151529" sldId="320"/>
            <ac:spMk id="6" creationId="{7453C47F-1110-4854-BEF4-44C3B53900AA}"/>
          </ac:spMkLst>
        </pc:spChg>
      </pc:sldChg>
      <pc:sldChg chg="delSp modSp add ord modTransition modAnim">
        <pc:chgData name="Kevin Stilts" userId="99c6032548666723" providerId="LiveId" clId="{950D920E-B3A4-4C99-9784-0FA1425386EA}" dt="2024-01-30T17:43:41.445" v="3969"/>
        <pc:sldMkLst>
          <pc:docMk/>
          <pc:sldMk cId="3081580223" sldId="321"/>
        </pc:sldMkLst>
        <pc:spChg chg="mod">
          <ac:chgData name="Kevin Stilts" userId="99c6032548666723" providerId="LiveId" clId="{950D920E-B3A4-4C99-9784-0FA1425386EA}" dt="2024-01-30T16:08:13.718" v="2729"/>
          <ac:spMkLst>
            <pc:docMk/>
            <pc:sldMk cId="3081580223" sldId="321"/>
            <ac:spMk id="5123" creationId="{6B466400-58A7-B45F-DC97-B1EDBFAAAE7E}"/>
          </ac:spMkLst>
        </pc:spChg>
        <pc:spChg chg="del">
          <ac:chgData name="Kevin Stilts" userId="99c6032548666723" providerId="LiveId" clId="{950D920E-B3A4-4C99-9784-0FA1425386EA}" dt="2024-01-30T16:11:34.578" v="2774" actId="478"/>
          <ac:spMkLst>
            <pc:docMk/>
            <pc:sldMk cId="3081580223" sldId="321"/>
            <ac:spMk id="16386" creationId="{04C27F56-B528-E515-302B-B26130698B98}"/>
          </ac:spMkLst>
        </pc:spChg>
      </pc:sldChg>
      <pc:sldChg chg="delSp modSp add ord modTransition modAnim">
        <pc:chgData name="Kevin Stilts" userId="99c6032548666723" providerId="LiveId" clId="{950D920E-B3A4-4C99-9784-0FA1425386EA}" dt="2024-01-30T17:43:41.445" v="3969"/>
        <pc:sldMkLst>
          <pc:docMk/>
          <pc:sldMk cId="1716115208" sldId="322"/>
        </pc:sldMkLst>
        <pc:spChg chg="mod">
          <ac:chgData name="Kevin Stilts" userId="99c6032548666723" providerId="LiveId" clId="{950D920E-B3A4-4C99-9784-0FA1425386EA}" dt="2024-01-30T16:09:02.779" v="2743" actId="6549"/>
          <ac:spMkLst>
            <pc:docMk/>
            <pc:sldMk cId="1716115208" sldId="322"/>
            <ac:spMk id="5123" creationId="{6B466400-58A7-B45F-DC97-B1EDBFAAAE7E}"/>
          </ac:spMkLst>
        </pc:spChg>
        <pc:spChg chg="del">
          <ac:chgData name="Kevin Stilts" userId="99c6032548666723" providerId="LiveId" clId="{950D920E-B3A4-4C99-9784-0FA1425386EA}" dt="2024-01-30T16:09:04.908" v="2744" actId="478"/>
          <ac:spMkLst>
            <pc:docMk/>
            <pc:sldMk cId="1716115208" sldId="322"/>
            <ac:spMk id="16386" creationId="{04C27F56-B528-E515-302B-B26130698B98}"/>
          </ac:spMkLst>
        </pc:spChg>
      </pc:sldChg>
      <pc:sldChg chg="delSp modSp add mod ord modTransition modAnim">
        <pc:chgData name="Kevin Stilts" userId="99c6032548666723" providerId="LiveId" clId="{950D920E-B3A4-4C99-9784-0FA1425386EA}" dt="2024-01-30T17:45:54.185" v="4000"/>
        <pc:sldMkLst>
          <pc:docMk/>
          <pc:sldMk cId="3420897522" sldId="323"/>
        </pc:sldMkLst>
        <pc:spChg chg="del">
          <ac:chgData name="Kevin Stilts" userId="99c6032548666723" providerId="LiveId" clId="{950D920E-B3A4-4C99-9784-0FA1425386EA}" dt="2024-01-30T16:11:25.993" v="2773" actId="478"/>
          <ac:spMkLst>
            <pc:docMk/>
            <pc:sldMk cId="3420897522" sldId="323"/>
            <ac:spMk id="4" creationId="{DBDB3237-DD28-4F78-A74E-61D3CD4921A1}"/>
          </ac:spMkLst>
        </pc:spChg>
        <pc:spChg chg="del">
          <ac:chgData name="Kevin Stilts" userId="99c6032548666723" providerId="LiveId" clId="{950D920E-B3A4-4C99-9784-0FA1425386EA}" dt="2024-01-30T16:12:15.706" v="2779" actId="478"/>
          <ac:spMkLst>
            <pc:docMk/>
            <pc:sldMk cId="3420897522" sldId="323"/>
            <ac:spMk id="5" creationId="{BF370DF4-BEB3-41C1-AE22-F1C24C1E4B6D}"/>
          </ac:spMkLst>
        </pc:spChg>
        <pc:spChg chg="mod">
          <ac:chgData name="Kevin Stilts" userId="99c6032548666723" providerId="LiveId" clId="{950D920E-B3A4-4C99-9784-0FA1425386EA}" dt="2024-01-30T17:37:56.923" v="3919" actId="14100"/>
          <ac:spMkLst>
            <pc:docMk/>
            <pc:sldMk cId="3420897522" sldId="323"/>
            <ac:spMk id="6" creationId="{7453C47F-1110-4854-BEF4-44C3B53900AA}"/>
          </ac:spMkLst>
        </pc:spChg>
      </pc:sldChg>
      <pc:sldChg chg="delSp add del ord">
        <pc:chgData name="Kevin Stilts" userId="99c6032548666723" providerId="LiveId" clId="{950D920E-B3A4-4C99-9784-0FA1425386EA}" dt="2024-01-30T16:15:10.535" v="2818" actId="47"/>
        <pc:sldMkLst>
          <pc:docMk/>
          <pc:sldMk cId="2916508027" sldId="324"/>
        </pc:sldMkLst>
        <pc:spChg chg="del">
          <ac:chgData name="Kevin Stilts" userId="99c6032548666723" providerId="LiveId" clId="{950D920E-B3A4-4C99-9784-0FA1425386EA}" dt="2024-01-30T16:11:19.616" v="2772" actId="478"/>
          <ac:spMkLst>
            <pc:docMk/>
            <pc:sldMk cId="2916508027" sldId="324"/>
            <ac:spMk id="16386" creationId="{04C27F56-B528-E515-302B-B26130698B98}"/>
          </ac:spMkLst>
        </pc:spChg>
      </pc:sldChg>
      <pc:sldChg chg="modSp add ord modTransition modAnim">
        <pc:chgData name="Kevin Stilts" userId="99c6032548666723" providerId="LiveId" clId="{950D920E-B3A4-4C99-9784-0FA1425386EA}" dt="2024-01-30T17:43:41.445" v="3969"/>
        <pc:sldMkLst>
          <pc:docMk/>
          <pc:sldMk cId="2155052278" sldId="325"/>
        </pc:sldMkLst>
        <pc:spChg chg="mod">
          <ac:chgData name="Kevin Stilts" userId="99c6032548666723" providerId="LiveId" clId="{950D920E-B3A4-4C99-9784-0FA1425386EA}" dt="2024-01-30T16:14:55.247" v="2817" actId="113"/>
          <ac:spMkLst>
            <pc:docMk/>
            <pc:sldMk cId="2155052278" sldId="325"/>
            <ac:spMk id="5123" creationId="{6B466400-58A7-B45F-DC97-B1EDBFAAAE7E}"/>
          </ac:spMkLst>
        </pc:spChg>
      </pc:sldChg>
      <pc:sldChg chg="add del">
        <pc:chgData name="Kevin Stilts" userId="99c6032548666723" providerId="LiveId" clId="{950D920E-B3A4-4C99-9784-0FA1425386EA}" dt="2024-01-30T16:16:07.602" v="2827" actId="2696"/>
        <pc:sldMkLst>
          <pc:docMk/>
          <pc:sldMk cId="1327290920" sldId="326"/>
        </pc:sldMkLst>
      </pc:sldChg>
      <pc:sldChg chg="addSp modSp add mod modTransition modAnim">
        <pc:chgData name="Kevin Stilts" userId="99c6032548666723" providerId="LiveId" clId="{950D920E-B3A4-4C99-9784-0FA1425386EA}" dt="2024-01-30T17:46:02.264" v="4004"/>
        <pc:sldMkLst>
          <pc:docMk/>
          <pc:sldMk cId="3160720430" sldId="326"/>
        </pc:sldMkLst>
        <pc:spChg chg="add mod">
          <ac:chgData name="Kevin Stilts" userId="99c6032548666723" providerId="LiveId" clId="{950D920E-B3A4-4C99-9784-0FA1425386EA}" dt="2024-01-30T17:37:21.576" v="3914" actId="14100"/>
          <ac:spMkLst>
            <pc:docMk/>
            <pc:sldMk cId="3160720430" sldId="326"/>
            <ac:spMk id="4" creationId="{1D79F091-CB89-4DAC-BF06-90D8F4094E2A}"/>
          </ac:spMkLst>
        </pc:spChg>
        <pc:spChg chg="mod">
          <ac:chgData name="Kevin Stilts" userId="99c6032548666723" providerId="LiveId" clId="{950D920E-B3A4-4C99-9784-0FA1425386EA}" dt="2024-01-30T17:37:30.761" v="3916" actId="14100"/>
          <ac:spMkLst>
            <pc:docMk/>
            <pc:sldMk cId="3160720430" sldId="326"/>
            <ac:spMk id="6" creationId="{7453C47F-1110-4854-BEF4-44C3B53900AA}"/>
          </ac:spMkLst>
        </pc:spChg>
        <pc:spChg chg="mod">
          <ac:chgData name="Kevin Stilts" userId="99c6032548666723" providerId="LiveId" clId="{950D920E-B3A4-4C99-9784-0FA1425386EA}" dt="2024-01-30T17:37:26.863" v="3915" actId="14100"/>
          <ac:spMkLst>
            <pc:docMk/>
            <pc:sldMk cId="3160720430" sldId="326"/>
            <ac:spMk id="7" creationId="{11CFE150-F60C-4C6B-8741-BE092A466E08}"/>
          </ac:spMkLst>
        </pc:spChg>
      </pc:sldChg>
      <pc:sldChg chg="addSp modSp add del mod">
        <pc:chgData name="Kevin Stilts" userId="99c6032548666723" providerId="LiveId" clId="{950D920E-B3A4-4C99-9784-0FA1425386EA}" dt="2024-01-30T16:14:47.608" v="2815" actId="47"/>
        <pc:sldMkLst>
          <pc:docMk/>
          <pc:sldMk cId="3650161291" sldId="326"/>
        </pc:sldMkLst>
        <pc:spChg chg="add mod">
          <ac:chgData name="Kevin Stilts" userId="99c6032548666723" providerId="LiveId" clId="{950D920E-B3A4-4C99-9784-0FA1425386EA}" dt="2024-01-30T16:14:19.119" v="2814" actId="20577"/>
          <ac:spMkLst>
            <pc:docMk/>
            <pc:sldMk cId="3650161291" sldId="326"/>
            <ac:spMk id="3" creationId="{0527C701-C7CB-4B75-890E-452045FCED28}"/>
          </ac:spMkLst>
        </pc:spChg>
        <pc:spChg chg="mod">
          <ac:chgData name="Kevin Stilts" userId="99c6032548666723" providerId="LiveId" clId="{950D920E-B3A4-4C99-9784-0FA1425386EA}" dt="2024-01-30T16:13:53.901" v="2808" actId="14100"/>
          <ac:spMkLst>
            <pc:docMk/>
            <pc:sldMk cId="3650161291" sldId="326"/>
            <ac:spMk id="6" creationId="{7453C47F-1110-4854-BEF4-44C3B53900AA}"/>
          </ac:spMkLst>
        </pc:spChg>
      </pc:sldChg>
      <pc:sldChg chg="modSp add ord modTransition modAnim">
        <pc:chgData name="Kevin Stilts" userId="99c6032548666723" providerId="LiveId" clId="{950D920E-B3A4-4C99-9784-0FA1425386EA}" dt="2024-01-30T17:43:41.445" v="3969"/>
        <pc:sldMkLst>
          <pc:docMk/>
          <pc:sldMk cId="461048492" sldId="327"/>
        </pc:sldMkLst>
        <pc:spChg chg="mod">
          <ac:chgData name="Kevin Stilts" userId="99c6032548666723" providerId="LiveId" clId="{950D920E-B3A4-4C99-9784-0FA1425386EA}" dt="2024-01-30T16:24:28.088" v="2942" actId="20577"/>
          <ac:spMkLst>
            <pc:docMk/>
            <pc:sldMk cId="461048492" sldId="327"/>
            <ac:spMk id="5123" creationId="{6B466400-58A7-B45F-DC97-B1EDBFAAAE7E}"/>
          </ac:spMkLst>
        </pc:spChg>
      </pc:sldChg>
      <pc:sldChg chg="addSp delSp modSp add mod ord modTransition delAnim modAnim">
        <pc:chgData name="Kevin Stilts" userId="99c6032548666723" providerId="LiveId" clId="{950D920E-B3A4-4C99-9784-0FA1425386EA}" dt="2024-01-30T17:46:36.133" v="4007"/>
        <pc:sldMkLst>
          <pc:docMk/>
          <pc:sldMk cId="2075998157" sldId="328"/>
        </pc:sldMkLst>
        <pc:spChg chg="add mod">
          <ac:chgData name="Kevin Stilts" userId="99c6032548666723" providerId="LiveId" clId="{950D920E-B3A4-4C99-9784-0FA1425386EA}" dt="2024-01-30T17:37:10.481" v="3912" actId="14100"/>
          <ac:spMkLst>
            <pc:docMk/>
            <pc:sldMk cId="2075998157" sldId="328"/>
            <ac:spMk id="4" creationId="{4AA155B2-55AF-430F-815D-6773675CFA24}"/>
          </ac:spMkLst>
        </pc:spChg>
        <pc:spChg chg="mod">
          <ac:chgData name="Kevin Stilts" userId="99c6032548666723" providerId="LiveId" clId="{950D920E-B3A4-4C99-9784-0FA1425386EA}" dt="2024-01-30T17:37:07.168" v="3911" actId="14100"/>
          <ac:spMkLst>
            <pc:docMk/>
            <pc:sldMk cId="2075998157" sldId="328"/>
            <ac:spMk id="6" creationId="{7453C47F-1110-4854-BEF4-44C3B53900AA}"/>
          </ac:spMkLst>
        </pc:spChg>
        <pc:spChg chg="del">
          <ac:chgData name="Kevin Stilts" userId="99c6032548666723" providerId="LiveId" clId="{950D920E-B3A4-4C99-9784-0FA1425386EA}" dt="2024-01-30T16:21:10.181" v="2896" actId="478"/>
          <ac:spMkLst>
            <pc:docMk/>
            <pc:sldMk cId="2075998157" sldId="328"/>
            <ac:spMk id="7" creationId="{11CFE150-F60C-4C6B-8741-BE092A466E08}"/>
          </ac:spMkLst>
        </pc:spChg>
      </pc:sldChg>
      <pc:sldChg chg="modSp add ord modTransition modAnim">
        <pc:chgData name="Kevin Stilts" userId="99c6032548666723" providerId="LiveId" clId="{950D920E-B3A4-4C99-9784-0FA1425386EA}" dt="2024-01-30T17:43:41.445" v="3969"/>
        <pc:sldMkLst>
          <pc:docMk/>
          <pc:sldMk cId="1077623142" sldId="329"/>
        </pc:sldMkLst>
        <pc:spChg chg="mod">
          <ac:chgData name="Kevin Stilts" userId="99c6032548666723" providerId="LiveId" clId="{950D920E-B3A4-4C99-9784-0FA1425386EA}" dt="2024-01-30T16:24:58.598" v="2960" actId="20577"/>
          <ac:spMkLst>
            <pc:docMk/>
            <pc:sldMk cId="1077623142" sldId="329"/>
            <ac:spMk id="5123" creationId="{6B466400-58A7-B45F-DC97-B1EDBFAAAE7E}"/>
          </ac:spMkLst>
        </pc:spChg>
      </pc:sldChg>
      <pc:sldChg chg="modSp add mod ord modTransition modAnim">
        <pc:chgData name="Kevin Stilts" userId="99c6032548666723" providerId="LiveId" clId="{950D920E-B3A4-4C99-9784-0FA1425386EA}" dt="2024-01-30T17:46:45.359" v="4009"/>
        <pc:sldMkLst>
          <pc:docMk/>
          <pc:sldMk cId="2457046881" sldId="330"/>
        </pc:sldMkLst>
        <pc:spChg chg="mod">
          <ac:chgData name="Kevin Stilts" userId="99c6032548666723" providerId="LiveId" clId="{950D920E-B3A4-4C99-9784-0FA1425386EA}" dt="2024-01-30T17:36:46.767" v="3908" actId="14100"/>
          <ac:spMkLst>
            <pc:docMk/>
            <pc:sldMk cId="2457046881" sldId="330"/>
            <ac:spMk id="6" creationId="{7453C47F-1110-4854-BEF4-44C3B53900AA}"/>
          </ac:spMkLst>
        </pc:spChg>
      </pc:sldChg>
      <pc:sldChg chg="modSp add ord modTransition modAnim">
        <pc:chgData name="Kevin Stilts" userId="99c6032548666723" providerId="LiveId" clId="{950D920E-B3A4-4C99-9784-0FA1425386EA}" dt="2024-01-30T17:43:41.445" v="3969"/>
        <pc:sldMkLst>
          <pc:docMk/>
          <pc:sldMk cId="3769375008" sldId="331"/>
        </pc:sldMkLst>
        <pc:spChg chg="mod">
          <ac:chgData name="Kevin Stilts" userId="99c6032548666723" providerId="LiveId" clId="{950D920E-B3A4-4C99-9784-0FA1425386EA}" dt="2024-01-30T16:29:51.120" v="3021" actId="20577"/>
          <ac:spMkLst>
            <pc:docMk/>
            <pc:sldMk cId="3769375008" sldId="331"/>
            <ac:spMk id="5123" creationId="{6B466400-58A7-B45F-DC97-B1EDBFAAAE7E}"/>
          </ac:spMkLst>
        </pc:spChg>
      </pc:sldChg>
      <pc:sldChg chg="add modTransition modAnim">
        <pc:chgData name="Kevin Stilts" userId="99c6032548666723" providerId="LiveId" clId="{950D920E-B3A4-4C99-9784-0FA1425386EA}" dt="2024-01-30T17:43:41.445" v="3969"/>
        <pc:sldMkLst>
          <pc:docMk/>
          <pc:sldMk cId="1526267311" sldId="332"/>
        </pc:sldMkLst>
      </pc:sldChg>
      <pc:sldChg chg="modSp add mod ord modTransition modAnim">
        <pc:chgData name="Kevin Stilts" userId="99c6032548666723" providerId="LiveId" clId="{950D920E-B3A4-4C99-9784-0FA1425386EA}" dt="2024-01-30T17:46:53.529" v="4012"/>
        <pc:sldMkLst>
          <pc:docMk/>
          <pc:sldMk cId="3617836984" sldId="333"/>
        </pc:sldMkLst>
        <pc:spChg chg="mod">
          <ac:chgData name="Kevin Stilts" userId="99c6032548666723" providerId="LiveId" clId="{950D920E-B3A4-4C99-9784-0FA1425386EA}" dt="2024-01-30T17:36:22.718" v="3905" actId="14100"/>
          <ac:spMkLst>
            <pc:docMk/>
            <pc:sldMk cId="3617836984" sldId="333"/>
            <ac:spMk id="4" creationId="{4AA155B2-55AF-430F-815D-6773675CFA24}"/>
          </ac:spMkLst>
        </pc:spChg>
        <pc:spChg chg="mod">
          <ac:chgData name="Kevin Stilts" userId="99c6032548666723" providerId="LiveId" clId="{950D920E-B3A4-4C99-9784-0FA1425386EA}" dt="2024-01-30T17:36:18.954" v="3904" actId="14100"/>
          <ac:spMkLst>
            <pc:docMk/>
            <pc:sldMk cId="3617836984" sldId="333"/>
            <ac:spMk id="6" creationId="{7453C47F-1110-4854-BEF4-44C3B53900AA}"/>
          </ac:spMkLst>
        </pc:spChg>
      </pc:sldChg>
      <pc:sldChg chg="modSp add mod modTransition modAnim">
        <pc:chgData name="Kevin Stilts" userId="99c6032548666723" providerId="LiveId" clId="{950D920E-B3A4-4C99-9784-0FA1425386EA}" dt="2024-01-30T17:47:02.499" v="4014"/>
        <pc:sldMkLst>
          <pc:docMk/>
          <pc:sldMk cId="437567159" sldId="334"/>
        </pc:sldMkLst>
        <pc:spChg chg="mod">
          <ac:chgData name="Kevin Stilts" userId="99c6032548666723" providerId="LiveId" clId="{950D920E-B3A4-4C99-9784-0FA1425386EA}" dt="2024-01-30T17:36:06.443" v="3901" actId="14100"/>
          <ac:spMkLst>
            <pc:docMk/>
            <pc:sldMk cId="437567159" sldId="334"/>
            <ac:spMk id="6" creationId="{7453C47F-1110-4854-BEF4-44C3B53900AA}"/>
          </ac:spMkLst>
        </pc:spChg>
      </pc:sldChg>
      <pc:sldChg chg="modSp add ord modTransition modAnim">
        <pc:chgData name="Kevin Stilts" userId="99c6032548666723" providerId="LiveId" clId="{950D920E-B3A4-4C99-9784-0FA1425386EA}" dt="2024-01-30T17:43:41.445" v="3969"/>
        <pc:sldMkLst>
          <pc:docMk/>
          <pc:sldMk cId="1588058578" sldId="335"/>
        </pc:sldMkLst>
        <pc:spChg chg="mod">
          <ac:chgData name="Kevin Stilts" userId="99c6032548666723" providerId="LiveId" clId="{950D920E-B3A4-4C99-9784-0FA1425386EA}" dt="2024-01-30T16:34:40.022" v="3078" actId="20577"/>
          <ac:spMkLst>
            <pc:docMk/>
            <pc:sldMk cId="1588058578" sldId="335"/>
            <ac:spMk id="5123" creationId="{6B466400-58A7-B45F-DC97-B1EDBFAAAE7E}"/>
          </ac:spMkLst>
        </pc:spChg>
      </pc:sldChg>
      <pc:sldChg chg="modSp add mod ord modTransition modAnim">
        <pc:chgData name="Kevin Stilts" userId="99c6032548666723" providerId="LiveId" clId="{950D920E-B3A4-4C99-9784-0FA1425386EA}" dt="2024-01-30T17:47:11.146" v="4016"/>
        <pc:sldMkLst>
          <pc:docMk/>
          <pc:sldMk cId="1242576523" sldId="336"/>
        </pc:sldMkLst>
        <pc:spChg chg="mod">
          <ac:chgData name="Kevin Stilts" userId="99c6032548666723" providerId="LiveId" clId="{950D920E-B3A4-4C99-9784-0FA1425386EA}" dt="2024-01-30T17:35:58.609" v="3899" actId="14100"/>
          <ac:spMkLst>
            <pc:docMk/>
            <pc:sldMk cId="1242576523" sldId="336"/>
            <ac:spMk id="6" creationId="{7453C47F-1110-4854-BEF4-44C3B53900AA}"/>
          </ac:spMkLst>
        </pc:spChg>
      </pc:sldChg>
      <pc:sldChg chg="modSp add ord modTransition modAnim">
        <pc:chgData name="Kevin Stilts" userId="99c6032548666723" providerId="LiveId" clId="{950D920E-B3A4-4C99-9784-0FA1425386EA}" dt="2024-01-30T17:43:41.445" v="3969"/>
        <pc:sldMkLst>
          <pc:docMk/>
          <pc:sldMk cId="1547039509" sldId="337"/>
        </pc:sldMkLst>
        <pc:spChg chg="mod">
          <ac:chgData name="Kevin Stilts" userId="99c6032548666723" providerId="LiveId" clId="{950D920E-B3A4-4C99-9784-0FA1425386EA}" dt="2024-01-30T16:39:24.388" v="3117" actId="20577"/>
          <ac:spMkLst>
            <pc:docMk/>
            <pc:sldMk cId="1547039509" sldId="337"/>
            <ac:spMk id="5123" creationId="{6B466400-58A7-B45F-DC97-B1EDBFAAAE7E}"/>
          </ac:spMkLst>
        </pc:spChg>
      </pc:sldChg>
      <pc:sldChg chg="modSp add modTransition modAnim">
        <pc:chgData name="Kevin Stilts" userId="99c6032548666723" providerId="LiveId" clId="{950D920E-B3A4-4C99-9784-0FA1425386EA}" dt="2024-01-30T17:43:41.445" v="3969"/>
        <pc:sldMkLst>
          <pc:docMk/>
          <pc:sldMk cId="4171609970" sldId="338"/>
        </pc:sldMkLst>
        <pc:spChg chg="mod">
          <ac:chgData name="Kevin Stilts" userId="99c6032548666723" providerId="LiveId" clId="{950D920E-B3A4-4C99-9784-0FA1425386EA}" dt="2024-01-30T16:40:40.109" v="3146" actId="20577"/>
          <ac:spMkLst>
            <pc:docMk/>
            <pc:sldMk cId="4171609970" sldId="338"/>
            <ac:spMk id="5123" creationId="{6B466400-58A7-B45F-DC97-B1EDBFAAAE7E}"/>
          </ac:spMkLst>
        </pc:spChg>
      </pc:sldChg>
      <pc:sldChg chg="add del">
        <pc:chgData name="Kevin Stilts" userId="99c6032548666723" providerId="LiveId" clId="{950D920E-B3A4-4C99-9784-0FA1425386EA}" dt="2024-01-30T16:40:12.289" v="3137" actId="47"/>
        <pc:sldMkLst>
          <pc:docMk/>
          <pc:sldMk cId="1463594970" sldId="339"/>
        </pc:sldMkLst>
      </pc:sldChg>
      <pc:sldChg chg="add del">
        <pc:chgData name="Kevin Stilts" userId="99c6032548666723" providerId="LiveId" clId="{950D920E-B3A4-4C99-9784-0FA1425386EA}" dt="2024-01-30T16:40:15.898" v="3138" actId="47"/>
        <pc:sldMkLst>
          <pc:docMk/>
          <pc:sldMk cId="641859203" sldId="340"/>
        </pc:sldMkLst>
      </pc:sldChg>
      <pc:sldChg chg="modSp add mod ord modTransition modAnim">
        <pc:chgData name="Kevin Stilts" userId="99c6032548666723" providerId="LiveId" clId="{950D920E-B3A4-4C99-9784-0FA1425386EA}" dt="2024-01-30T17:47:19.268" v="4018"/>
        <pc:sldMkLst>
          <pc:docMk/>
          <pc:sldMk cId="4294195297" sldId="341"/>
        </pc:sldMkLst>
        <pc:spChg chg="mod">
          <ac:chgData name="Kevin Stilts" userId="99c6032548666723" providerId="LiveId" clId="{950D920E-B3A4-4C99-9784-0FA1425386EA}" dt="2024-01-30T17:35:48.442" v="3897" actId="14100"/>
          <ac:spMkLst>
            <pc:docMk/>
            <pc:sldMk cId="4294195297" sldId="341"/>
            <ac:spMk id="6" creationId="{7453C47F-1110-4854-BEF4-44C3B53900AA}"/>
          </ac:spMkLst>
        </pc:spChg>
      </pc:sldChg>
      <pc:sldChg chg="modSp add modTransition modAnim">
        <pc:chgData name="Kevin Stilts" userId="99c6032548666723" providerId="LiveId" clId="{950D920E-B3A4-4C99-9784-0FA1425386EA}" dt="2024-01-30T17:43:41.445" v="3969"/>
        <pc:sldMkLst>
          <pc:docMk/>
          <pc:sldMk cId="3823476918" sldId="342"/>
        </pc:sldMkLst>
        <pc:spChg chg="mod">
          <ac:chgData name="Kevin Stilts" userId="99c6032548666723" providerId="LiveId" clId="{950D920E-B3A4-4C99-9784-0FA1425386EA}" dt="2024-01-30T16:42:54.367" v="3175" actId="6549"/>
          <ac:spMkLst>
            <pc:docMk/>
            <pc:sldMk cId="3823476918" sldId="342"/>
            <ac:spMk id="5123" creationId="{6B466400-58A7-B45F-DC97-B1EDBFAAAE7E}"/>
          </ac:spMkLst>
        </pc:spChg>
      </pc:sldChg>
      <pc:sldChg chg="add modTransition modAnim">
        <pc:chgData name="Kevin Stilts" userId="99c6032548666723" providerId="LiveId" clId="{950D920E-B3A4-4C99-9784-0FA1425386EA}" dt="2024-01-30T17:43:41.445" v="3969"/>
        <pc:sldMkLst>
          <pc:docMk/>
          <pc:sldMk cId="1032076245" sldId="343"/>
        </pc:sldMkLst>
      </pc:sldChg>
      <pc:sldChg chg="modSp add mod ord modTransition modAnim">
        <pc:chgData name="Kevin Stilts" userId="99c6032548666723" providerId="LiveId" clId="{950D920E-B3A4-4C99-9784-0FA1425386EA}" dt="2024-01-30T17:47:27.667" v="4021"/>
        <pc:sldMkLst>
          <pc:docMk/>
          <pc:sldMk cId="1589036732" sldId="344"/>
        </pc:sldMkLst>
        <pc:spChg chg="mod">
          <ac:chgData name="Kevin Stilts" userId="99c6032548666723" providerId="LiveId" clId="{950D920E-B3A4-4C99-9784-0FA1425386EA}" dt="2024-01-30T17:35:34.923" v="3895" actId="14100"/>
          <ac:spMkLst>
            <pc:docMk/>
            <pc:sldMk cId="1589036732" sldId="344"/>
            <ac:spMk id="4" creationId="{4AA155B2-55AF-430F-815D-6773675CFA24}"/>
          </ac:spMkLst>
        </pc:spChg>
        <pc:spChg chg="mod">
          <ac:chgData name="Kevin Stilts" userId="99c6032548666723" providerId="LiveId" clId="{950D920E-B3A4-4C99-9784-0FA1425386EA}" dt="2024-01-30T17:35:30.952" v="3894" actId="14100"/>
          <ac:spMkLst>
            <pc:docMk/>
            <pc:sldMk cId="1589036732" sldId="344"/>
            <ac:spMk id="6" creationId="{7453C47F-1110-4854-BEF4-44C3B53900AA}"/>
          </ac:spMkLst>
        </pc:spChg>
      </pc:sldChg>
      <pc:sldChg chg="modSp add mod modTransition modAnim">
        <pc:chgData name="Kevin Stilts" userId="99c6032548666723" providerId="LiveId" clId="{950D920E-B3A4-4C99-9784-0FA1425386EA}" dt="2024-01-30T17:47:34.082" v="4023"/>
        <pc:sldMkLst>
          <pc:docMk/>
          <pc:sldMk cId="3193492467" sldId="345"/>
        </pc:sldMkLst>
        <pc:spChg chg="mod">
          <ac:chgData name="Kevin Stilts" userId="99c6032548666723" providerId="LiveId" clId="{950D920E-B3A4-4C99-9784-0FA1425386EA}" dt="2024-01-30T17:34:48.088" v="3892" actId="14100"/>
          <ac:spMkLst>
            <pc:docMk/>
            <pc:sldMk cId="3193492467" sldId="345"/>
            <ac:spMk id="6" creationId="{7453C47F-1110-4854-BEF4-44C3B53900AA}"/>
          </ac:spMkLst>
        </pc:spChg>
      </pc:sldChg>
      <pc:sldChg chg="delSp modSp add mod modTransition delAnim modAnim">
        <pc:chgData name="Kevin Stilts" userId="99c6032548666723" providerId="LiveId" clId="{950D920E-B3A4-4C99-9784-0FA1425386EA}" dt="2024-01-30T17:47:40.646" v="4025"/>
        <pc:sldMkLst>
          <pc:docMk/>
          <pc:sldMk cId="3169001678" sldId="346"/>
        </pc:sldMkLst>
        <pc:spChg chg="del mod">
          <ac:chgData name="Kevin Stilts" userId="99c6032548666723" providerId="LiveId" clId="{950D920E-B3A4-4C99-9784-0FA1425386EA}" dt="2024-01-30T16:47:35.521" v="3235" actId="478"/>
          <ac:spMkLst>
            <pc:docMk/>
            <pc:sldMk cId="3169001678" sldId="346"/>
            <ac:spMk id="4" creationId="{4AA155B2-55AF-430F-815D-6773675CFA24}"/>
          </ac:spMkLst>
        </pc:spChg>
        <pc:spChg chg="mod">
          <ac:chgData name="Kevin Stilts" userId="99c6032548666723" providerId="LiveId" clId="{950D920E-B3A4-4C99-9784-0FA1425386EA}" dt="2024-01-30T17:34:22.899" v="3890" actId="14100"/>
          <ac:spMkLst>
            <pc:docMk/>
            <pc:sldMk cId="3169001678" sldId="346"/>
            <ac:spMk id="6" creationId="{7453C47F-1110-4854-BEF4-44C3B53900AA}"/>
          </ac:spMkLst>
        </pc:spChg>
      </pc:sldChg>
      <pc:sldChg chg="modSp add mod modTransition modAnim">
        <pc:chgData name="Kevin Stilts" userId="99c6032548666723" providerId="LiveId" clId="{950D920E-B3A4-4C99-9784-0FA1425386EA}" dt="2024-01-30T17:47:45.523" v="4027"/>
        <pc:sldMkLst>
          <pc:docMk/>
          <pc:sldMk cId="1598755549" sldId="347"/>
        </pc:sldMkLst>
        <pc:spChg chg="mod">
          <ac:chgData name="Kevin Stilts" userId="99c6032548666723" providerId="LiveId" clId="{950D920E-B3A4-4C99-9784-0FA1425386EA}" dt="2024-01-30T17:34:14.984" v="3889" actId="14100"/>
          <ac:spMkLst>
            <pc:docMk/>
            <pc:sldMk cId="1598755549" sldId="347"/>
            <ac:spMk id="6" creationId="{7453C47F-1110-4854-BEF4-44C3B53900AA}"/>
          </ac:spMkLst>
        </pc:spChg>
      </pc:sldChg>
      <pc:sldChg chg="modSp add mod modTransition modAnim">
        <pc:chgData name="Kevin Stilts" userId="99c6032548666723" providerId="LiveId" clId="{950D920E-B3A4-4C99-9784-0FA1425386EA}" dt="2024-01-30T17:47:50.742" v="4029"/>
        <pc:sldMkLst>
          <pc:docMk/>
          <pc:sldMk cId="3808816283" sldId="348"/>
        </pc:sldMkLst>
        <pc:spChg chg="mod">
          <ac:chgData name="Kevin Stilts" userId="99c6032548666723" providerId="LiveId" clId="{950D920E-B3A4-4C99-9784-0FA1425386EA}" dt="2024-01-30T17:34:03.251" v="3887" actId="14100"/>
          <ac:spMkLst>
            <pc:docMk/>
            <pc:sldMk cId="3808816283" sldId="348"/>
            <ac:spMk id="6" creationId="{7453C47F-1110-4854-BEF4-44C3B53900AA}"/>
          </ac:spMkLst>
        </pc:spChg>
      </pc:sldChg>
      <pc:sldChg chg="add del">
        <pc:chgData name="Kevin Stilts" userId="99c6032548666723" providerId="LiveId" clId="{950D920E-B3A4-4C99-9784-0FA1425386EA}" dt="2024-01-30T16:54:21.912" v="3351" actId="47"/>
        <pc:sldMkLst>
          <pc:docMk/>
          <pc:sldMk cId="3774175094" sldId="349"/>
        </pc:sldMkLst>
      </pc:sldChg>
      <pc:sldChg chg="modSp add mod ord modTransition modAnim">
        <pc:chgData name="Kevin Stilts" userId="99c6032548666723" providerId="LiveId" clId="{950D920E-B3A4-4C99-9784-0FA1425386EA}" dt="2024-01-30T17:47:58.466" v="4031"/>
        <pc:sldMkLst>
          <pc:docMk/>
          <pc:sldMk cId="4095256243" sldId="350"/>
        </pc:sldMkLst>
        <pc:spChg chg="mod">
          <ac:chgData name="Kevin Stilts" userId="99c6032548666723" providerId="LiveId" clId="{950D920E-B3A4-4C99-9784-0FA1425386EA}" dt="2024-01-30T17:33:28.268" v="3883" actId="14100"/>
          <ac:spMkLst>
            <pc:docMk/>
            <pc:sldMk cId="4095256243" sldId="350"/>
            <ac:spMk id="6" creationId="{7453C47F-1110-4854-BEF4-44C3B53900AA}"/>
          </ac:spMkLst>
        </pc:spChg>
      </pc:sldChg>
      <pc:sldChg chg="modSp add mod ord modTransition modAnim">
        <pc:chgData name="Kevin Stilts" userId="99c6032548666723" providerId="LiveId" clId="{950D920E-B3A4-4C99-9784-0FA1425386EA}" dt="2024-01-30T17:43:41.445" v="3969"/>
        <pc:sldMkLst>
          <pc:docMk/>
          <pc:sldMk cId="3449465294" sldId="351"/>
        </pc:sldMkLst>
        <pc:spChg chg="mod">
          <ac:chgData name="Kevin Stilts" userId="99c6032548666723" providerId="LiveId" clId="{950D920E-B3A4-4C99-9784-0FA1425386EA}" dt="2024-01-30T16:53:40.868" v="3347" actId="20577"/>
          <ac:spMkLst>
            <pc:docMk/>
            <pc:sldMk cId="3449465294" sldId="351"/>
            <ac:spMk id="5123" creationId="{6B466400-58A7-B45F-DC97-B1EDBFAAAE7E}"/>
          </ac:spMkLst>
        </pc:spChg>
      </pc:sldChg>
      <pc:sldChg chg="modSp add mod modTransition modAnim">
        <pc:chgData name="Kevin Stilts" userId="99c6032548666723" providerId="LiveId" clId="{950D920E-B3A4-4C99-9784-0FA1425386EA}" dt="2024-01-30T17:48:06.348" v="4033"/>
        <pc:sldMkLst>
          <pc:docMk/>
          <pc:sldMk cId="2709028964" sldId="352"/>
        </pc:sldMkLst>
        <pc:spChg chg="mod">
          <ac:chgData name="Kevin Stilts" userId="99c6032548666723" providerId="LiveId" clId="{950D920E-B3A4-4C99-9784-0FA1425386EA}" dt="2024-01-30T17:33:38.463" v="3884" actId="14100"/>
          <ac:spMkLst>
            <pc:docMk/>
            <pc:sldMk cId="2709028964" sldId="352"/>
            <ac:spMk id="6" creationId="{7453C47F-1110-4854-BEF4-44C3B53900AA}"/>
          </ac:spMkLst>
        </pc:spChg>
      </pc:sldChg>
      <pc:sldChg chg="add ord modTransition modAnim">
        <pc:chgData name="Kevin Stilts" userId="99c6032548666723" providerId="LiveId" clId="{950D920E-B3A4-4C99-9784-0FA1425386EA}" dt="2024-01-30T17:43:41.445" v="3969"/>
        <pc:sldMkLst>
          <pc:docMk/>
          <pc:sldMk cId="2557340711" sldId="353"/>
        </pc:sldMkLst>
      </pc:sldChg>
      <pc:sldChg chg="add modTransition modAnim">
        <pc:chgData name="Kevin Stilts" userId="99c6032548666723" providerId="LiveId" clId="{950D920E-B3A4-4C99-9784-0FA1425386EA}" dt="2024-01-30T17:43:41.445" v="3969"/>
        <pc:sldMkLst>
          <pc:docMk/>
          <pc:sldMk cId="3347843284" sldId="354"/>
        </pc:sldMkLst>
      </pc:sldChg>
      <pc:sldChg chg="modSp add mod ord modTransition modAnim">
        <pc:chgData name="Kevin Stilts" userId="99c6032548666723" providerId="LiveId" clId="{950D920E-B3A4-4C99-9784-0FA1425386EA}" dt="2024-01-30T17:48:12.477" v="4035"/>
        <pc:sldMkLst>
          <pc:docMk/>
          <pc:sldMk cId="3932053204" sldId="355"/>
        </pc:sldMkLst>
        <pc:spChg chg="mod">
          <ac:chgData name="Kevin Stilts" userId="99c6032548666723" providerId="LiveId" clId="{950D920E-B3A4-4C99-9784-0FA1425386EA}" dt="2024-01-30T17:32:16.260" v="3879" actId="14100"/>
          <ac:spMkLst>
            <pc:docMk/>
            <pc:sldMk cId="3932053204" sldId="355"/>
            <ac:spMk id="6" creationId="{7453C47F-1110-4854-BEF4-44C3B53900AA}"/>
          </ac:spMkLst>
        </pc:spChg>
      </pc:sldChg>
      <pc:sldChg chg="modSp add mod modTransition modAnim">
        <pc:chgData name="Kevin Stilts" userId="99c6032548666723" providerId="LiveId" clId="{950D920E-B3A4-4C99-9784-0FA1425386EA}" dt="2024-01-30T17:48:23.166" v="4037"/>
        <pc:sldMkLst>
          <pc:docMk/>
          <pc:sldMk cId="3999840677" sldId="356"/>
        </pc:sldMkLst>
        <pc:spChg chg="mod">
          <ac:chgData name="Kevin Stilts" userId="99c6032548666723" providerId="LiveId" clId="{950D920E-B3A4-4C99-9784-0FA1425386EA}" dt="2024-01-30T17:30:24.204" v="3875" actId="14100"/>
          <ac:spMkLst>
            <pc:docMk/>
            <pc:sldMk cId="3999840677" sldId="356"/>
            <ac:spMk id="6" creationId="{7453C47F-1110-4854-BEF4-44C3B53900AA}"/>
          </ac:spMkLst>
        </pc:spChg>
      </pc:sldChg>
      <pc:sldChg chg="modSp add mod modTransition modAnim">
        <pc:chgData name="Kevin Stilts" userId="99c6032548666723" providerId="LiveId" clId="{950D920E-B3A4-4C99-9784-0FA1425386EA}" dt="2024-01-30T17:48:28.242" v="4039"/>
        <pc:sldMkLst>
          <pc:docMk/>
          <pc:sldMk cId="3228969164" sldId="357"/>
        </pc:sldMkLst>
        <pc:spChg chg="mod">
          <ac:chgData name="Kevin Stilts" userId="99c6032548666723" providerId="LiveId" clId="{950D920E-B3A4-4C99-9784-0FA1425386EA}" dt="2024-01-30T17:29:41.602" v="3870" actId="14100"/>
          <ac:spMkLst>
            <pc:docMk/>
            <pc:sldMk cId="3228969164" sldId="357"/>
            <ac:spMk id="6" creationId="{7453C47F-1110-4854-BEF4-44C3B53900AA}"/>
          </ac:spMkLst>
        </pc:spChg>
      </pc:sldChg>
      <pc:sldChg chg="add ord modTransition modAnim">
        <pc:chgData name="Kevin Stilts" userId="99c6032548666723" providerId="LiveId" clId="{950D920E-B3A4-4C99-9784-0FA1425386EA}" dt="2024-01-30T17:43:41.445" v="3969"/>
        <pc:sldMkLst>
          <pc:docMk/>
          <pc:sldMk cId="591938086" sldId="358"/>
        </pc:sldMkLst>
      </pc:sldChg>
      <pc:sldChg chg="modSp add mod ord modTransition modAnim">
        <pc:chgData name="Kevin Stilts" userId="99c6032548666723" providerId="LiveId" clId="{950D920E-B3A4-4C99-9784-0FA1425386EA}" dt="2024-01-30T17:48:33.966" v="4041"/>
        <pc:sldMkLst>
          <pc:docMk/>
          <pc:sldMk cId="2185383696" sldId="359"/>
        </pc:sldMkLst>
        <pc:spChg chg="mod">
          <ac:chgData name="Kevin Stilts" userId="99c6032548666723" providerId="LiveId" clId="{950D920E-B3A4-4C99-9784-0FA1425386EA}" dt="2024-01-30T17:29:09.344" v="3863" actId="14100"/>
          <ac:spMkLst>
            <pc:docMk/>
            <pc:sldMk cId="2185383696" sldId="359"/>
            <ac:spMk id="6" creationId="{7453C47F-1110-4854-BEF4-44C3B53900AA}"/>
          </ac:spMkLst>
        </pc:spChg>
      </pc:sldChg>
      <pc:sldChg chg="add ord modTransition modAnim">
        <pc:chgData name="Kevin Stilts" userId="99c6032548666723" providerId="LiveId" clId="{950D920E-B3A4-4C99-9784-0FA1425386EA}" dt="2024-01-30T17:43:41.445" v="3969"/>
        <pc:sldMkLst>
          <pc:docMk/>
          <pc:sldMk cId="190637267" sldId="360"/>
        </pc:sldMkLst>
      </pc:sldChg>
      <pc:sldChg chg="modSp add mod ord modTransition modAnim">
        <pc:chgData name="Kevin Stilts" userId="99c6032548666723" providerId="LiveId" clId="{950D920E-B3A4-4C99-9784-0FA1425386EA}" dt="2024-01-30T17:48:42.102" v="4044"/>
        <pc:sldMkLst>
          <pc:docMk/>
          <pc:sldMk cId="366882240" sldId="361"/>
        </pc:sldMkLst>
        <pc:spChg chg="mod">
          <ac:chgData name="Kevin Stilts" userId="99c6032548666723" providerId="LiveId" clId="{950D920E-B3A4-4C99-9784-0FA1425386EA}" dt="2024-01-30T17:07:27.264" v="3643" actId="14100"/>
          <ac:spMkLst>
            <pc:docMk/>
            <pc:sldMk cId="366882240" sldId="361"/>
            <ac:spMk id="4" creationId="{4AA155B2-55AF-430F-815D-6773675CFA24}"/>
          </ac:spMkLst>
        </pc:spChg>
        <pc:spChg chg="mod">
          <ac:chgData name="Kevin Stilts" userId="99c6032548666723" providerId="LiveId" clId="{950D920E-B3A4-4C99-9784-0FA1425386EA}" dt="2024-01-30T17:06:06.054" v="3617" actId="6549"/>
          <ac:spMkLst>
            <pc:docMk/>
            <pc:sldMk cId="366882240" sldId="361"/>
            <ac:spMk id="6" creationId="{7453C47F-1110-4854-BEF4-44C3B53900AA}"/>
          </ac:spMkLst>
        </pc:spChg>
      </pc:sldChg>
      <pc:sldChg chg="modSp add mod modTransition modAnim">
        <pc:chgData name="Kevin Stilts" userId="99c6032548666723" providerId="LiveId" clId="{950D920E-B3A4-4C99-9784-0FA1425386EA}" dt="2024-01-30T17:43:41.445" v="3969"/>
        <pc:sldMkLst>
          <pc:docMk/>
          <pc:sldMk cId="438596022" sldId="362"/>
        </pc:sldMkLst>
        <pc:spChg chg="mod">
          <ac:chgData name="Kevin Stilts" userId="99c6032548666723" providerId="LiveId" clId="{950D920E-B3A4-4C99-9784-0FA1425386EA}" dt="2024-01-30T17:08:44.595" v="3676" actId="20577"/>
          <ac:spMkLst>
            <pc:docMk/>
            <pc:sldMk cId="438596022" sldId="362"/>
            <ac:spMk id="5123" creationId="{6B466400-58A7-B45F-DC97-B1EDBFAAAE7E}"/>
          </ac:spMkLst>
        </pc:spChg>
      </pc:sldChg>
      <pc:sldChg chg="modSp add mod modTransition modAnim">
        <pc:chgData name="Kevin Stilts" userId="99c6032548666723" providerId="LiveId" clId="{950D920E-B3A4-4C99-9784-0FA1425386EA}" dt="2024-01-30T17:43:41.445" v="3969"/>
        <pc:sldMkLst>
          <pc:docMk/>
          <pc:sldMk cId="3000878087" sldId="363"/>
        </pc:sldMkLst>
        <pc:spChg chg="mod">
          <ac:chgData name="Kevin Stilts" userId="99c6032548666723" providerId="LiveId" clId="{950D920E-B3A4-4C99-9784-0FA1425386EA}" dt="2024-01-30T17:12:06.320" v="3736" actId="6549"/>
          <ac:spMkLst>
            <pc:docMk/>
            <pc:sldMk cId="3000878087" sldId="363"/>
            <ac:spMk id="5123" creationId="{6B466400-58A7-B45F-DC97-B1EDBFAAAE7E}"/>
          </ac:spMkLst>
        </pc:spChg>
      </pc:sldChg>
      <pc:sldChg chg="modSp add mod ord modTransition modAnim">
        <pc:chgData name="Kevin Stilts" userId="99c6032548666723" providerId="LiveId" clId="{950D920E-B3A4-4C99-9784-0FA1425386EA}" dt="2024-01-30T17:48:50.008" v="4046"/>
        <pc:sldMkLst>
          <pc:docMk/>
          <pc:sldMk cId="3831402079" sldId="364"/>
        </pc:sldMkLst>
        <pc:spChg chg="mod">
          <ac:chgData name="Kevin Stilts" userId="99c6032548666723" providerId="LiveId" clId="{950D920E-B3A4-4C99-9784-0FA1425386EA}" dt="2024-01-30T17:09:32.354" v="3684" actId="14100"/>
          <ac:spMkLst>
            <pc:docMk/>
            <pc:sldMk cId="3831402079" sldId="364"/>
            <ac:spMk id="6" creationId="{7453C47F-1110-4854-BEF4-44C3B53900AA}"/>
          </ac:spMkLst>
        </pc:spChg>
      </pc:sldChg>
      <pc:sldChg chg="add modTransition modAnim">
        <pc:chgData name="Kevin Stilts" userId="99c6032548666723" providerId="LiveId" clId="{950D920E-B3A4-4C99-9784-0FA1425386EA}" dt="2024-01-30T17:43:41.445" v="3969"/>
        <pc:sldMkLst>
          <pc:docMk/>
          <pc:sldMk cId="2299639554" sldId="365"/>
        </pc:sldMkLst>
      </pc:sldChg>
      <pc:sldChg chg="add del">
        <pc:chgData name="Kevin Stilts" userId="99c6032548666723" providerId="LiveId" clId="{950D920E-B3A4-4C99-9784-0FA1425386EA}" dt="2024-01-30T17:12:57.320" v="3747" actId="47"/>
        <pc:sldMkLst>
          <pc:docMk/>
          <pc:sldMk cId="2767050276" sldId="366"/>
        </pc:sldMkLst>
      </pc:sldChg>
      <pc:sldChg chg="modSp add mod modTransition modAnim">
        <pc:chgData name="Kevin Stilts" userId="99c6032548666723" providerId="LiveId" clId="{950D920E-B3A4-4C99-9784-0FA1425386EA}" dt="2024-01-30T17:48:57.672" v="4048"/>
        <pc:sldMkLst>
          <pc:docMk/>
          <pc:sldMk cId="1004181624" sldId="367"/>
        </pc:sldMkLst>
        <pc:spChg chg="mod">
          <ac:chgData name="Kevin Stilts" userId="99c6032548666723" providerId="LiveId" clId="{950D920E-B3A4-4C99-9784-0FA1425386EA}" dt="2024-01-30T17:12:26.709" v="3740" actId="6549"/>
          <ac:spMkLst>
            <pc:docMk/>
            <pc:sldMk cId="1004181624" sldId="367"/>
            <ac:spMk id="6" creationId="{7453C47F-1110-4854-BEF4-44C3B53900AA}"/>
          </ac:spMkLst>
        </pc:spChg>
      </pc:sldChg>
      <pc:sldChg chg="addSp modSp add mod ord modTransition modAnim">
        <pc:chgData name="Kevin Stilts" userId="99c6032548666723" providerId="LiveId" clId="{950D920E-B3A4-4C99-9784-0FA1425386EA}" dt="2024-01-30T17:49:04.681" v="4051"/>
        <pc:sldMkLst>
          <pc:docMk/>
          <pc:sldMk cId="4069183264" sldId="368"/>
        </pc:sldMkLst>
        <pc:spChg chg="add mod">
          <ac:chgData name="Kevin Stilts" userId="99c6032548666723" providerId="LiveId" clId="{950D920E-B3A4-4C99-9784-0FA1425386EA}" dt="2024-01-30T17:27:50.995" v="3854" actId="14100"/>
          <ac:spMkLst>
            <pc:docMk/>
            <pc:sldMk cId="4069183264" sldId="368"/>
            <ac:spMk id="3" creationId="{D4B9FB61-BC53-442D-9547-9D91BF9D5F77}"/>
          </ac:spMkLst>
        </pc:spChg>
        <pc:spChg chg="mod">
          <ac:chgData name="Kevin Stilts" userId="99c6032548666723" providerId="LiveId" clId="{950D920E-B3A4-4C99-9784-0FA1425386EA}" dt="2024-01-30T17:27:46.762" v="3853" actId="14100"/>
          <ac:spMkLst>
            <pc:docMk/>
            <pc:sldMk cId="4069183264" sldId="368"/>
            <ac:spMk id="6" creationId="{7453C47F-1110-4854-BEF4-44C3B53900AA}"/>
          </ac:spMkLst>
        </pc:spChg>
      </pc:sldChg>
      <pc:sldMasterChg chg="delSp mod modSldLayout">
        <pc:chgData name="Kevin Stilts" userId="99c6032548666723" providerId="LiveId" clId="{950D920E-B3A4-4C99-9784-0FA1425386EA}" dt="2024-01-30T15:53:10.634" v="2440" actId="478"/>
        <pc:sldMasterMkLst>
          <pc:docMk/>
          <pc:sldMasterMk cId="1109517923" sldId="2147483697"/>
        </pc:sldMasterMkLst>
        <pc:spChg chg="del">
          <ac:chgData name="Kevin Stilts" userId="99c6032548666723" providerId="LiveId" clId="{950D920E-B3A4-4C99-9784-0FA1425386EA}" dt="2024-01-30T15:53:10.634" v="2440" actId="478"/>
          <ac:spMkLst>
            <pc:docMk/>
            <pc:sldMasterMk cId="1109517923" sldId="2147483697"/>
            <ac:spMk id="6" creationId="{00000000-0000-0000-0000-000000000000}"/>
          </ac:spMkLst>
        </pc:spChg>
        <pc:sldLayoutChg chg="modSp">
          <pc:chgData name="Kevin Stilts" userId="99c6032548666723" providerId="LiveId" clId="{950D920E-B3A4-4C99-9784-0FA1425386EA}" dt="2024-01-23T17:40:51.180" v="1698" actId="207"/>
          <pc:sldLayoutMkLst>
            <pc:docMk/>
            <pc:sldMasterMk cId="1109517923" sldId="2147483697"/>
            <pc:sldLayoutMk cId="1535545693" sldId="2147483699"/>
          </pc:sldLayoutMkLst>
          <pc:spChg chg="mod">
            <ac:chgData name="Kevin Stilts" userId="99c6032548666723" providerId="LiveId" clId="{950D920E-B3A4-4C99-9784-0FA1425386EA}" dt="2024-01-23T17:40:51.180" v="1698" actId="207"/>
            <ac:spMkLst>
              <pc:docMk/>
              <pc:sldMasterMk cId="1109517923" sldId="2147483697"/>
              <pc:sldLayoutMk cId="1535545693" sldId="2147483699"/>
              <ac:spMk id="6" creationId="{00000000-0000-0000-0000-000000000000}"/>
            </ac:spMkLst>
          </pc:spChg>
        </pc:sldLayoutChg>
        <pc:sldLayoutChg chg="delSp mod">
          <pc:chgData name="Kevin Stilts" userId="99c6032548666723" providerId="LiveId" clId="{950D920E-B3A4-4C99-9784-0FA1425386EA}" dt="2024-01-30T15:53:08.226" v="2439" actId="478"/>
          <pc:sldLayoutMkLst>
            <pc:docMk/>
            <pc:sldMasterMk cId="1109517923" sldId="2147483697"/>
            <pc:sldLayoutMk cId="4205964444" sldId="2147483704"/>
          </pc:sldLayoutMkLst>
          <pc:spChg chg="del">
            <ac:chgData name="Kevin Stilts" userId="99c6032548666723" providerId="LiveId" clId="{950D920E-B3A4-4C99-9784-0FA1425386EA}" dt="2024-01-30T15:53:08.226" v="2439" actId="478"/>
            <ac:spMkLst>
              <pc:docMk/>
              <pc:sldMasterMk cId="1109517923" sldId="2147483697"/>
              <pc:sldLayoutMk cId="4205964444" sldId="2147483704"/>
              <ac:spMk id="4" creationId="{00000000-0000-0000-0000-000000000000}"/>
            </ac:spMkLst>
          </pc:spChg>
        </pc:sldLayoutChg>
      </pc:sldMasterChg>
    </pc:docChg>
  </pc:docChgLst>
  <pc:docChgLst>
    <pc:chgData name="Kevin Stilts" userId="99c6032548666723" providerId="LiveId" clId="{C0DCF622-8517-4528-A7C7-60D526A51025}"/>
    <pc:docChg chg="custSel addSld delSld modSld sldOrd">
      <pc:chgData name="Kevin Stilts" userId="99c6032548666723" providerId="LiveId" clId="{C0DCF622-8517-4528-A7C7-60D526A51025}" dt="2024-02-01T17:17:30.802" v="212"/>
      <pc:docMkLst>
        <pc:docMk/>
      </pc:docMkLst>
      <pc:sldChg chg="modSp">
        <pc:chgData name="Kevin Stilts" userId="99c6032548666723" providerId="LiveId" clId="{C0DCF622-8517-4528-A7C7-60D526A51025}" dt="2024-02-01T16:29:10.879" v="7" actId="20577"/>
        <pc:sldMkLst>
          <pc:docMk/>
          <pc:sldMk cId="3449465294" sldId="351"/>
        </pc:sldMkLst>
        <pc:spChg chg="mod">
          <ac:chgData name="Kevin Stilts" userId="99c6032548666723" providerId="LiveId" clId="{C0DCF622-8517-4528-A7C7-60D526A51025}" dt="2024-02-01T16:29:10.879" v="7" actId="20577"/>
          <ac:spMkLst>
            <pc:docMk/>
            <pc:sldMk cId="3449465294" sldId="351"/>
            <ac:spMk id="5123" creationId="{6B466400-58A7-B45F-DC97-B1EDBFAAAE7E}"/>
          </ac:spMkLst>
        </pc:spChg>
      </pc:sldChg>
      <pc:sldChg chg="modSp modAnim">
        <pc:chgData name="Kevin Stilts" userId="99c6032548666723" providerId="LiveId" clId="{C0DCF622-8517-4528-A7C7-60D526A51025}" dt="2024-02-01T17:16:53.182" v="211" actId="20577"/>
        <pc:sldMkLst>
          <pc:docMk/>
          <pc:sldMk cId="2299639554" sldId="365"/>
        </pc:sldMkLst>
        <pc:spChg chg="mod">
          <ac:chgData name="Kevin Stilts" userId="99c6032548666723" providerId="LiveId" clId="{C0DCF622-8517-4528-A7C7-60D526A51025}" dt="2024-02-01T17:16:53.182" v="211" actId="20577"/>
          <ac:spMkLst>
            <pc:docMk/>
            <pc:sldMk cId="2299639554" sldId="365"/>
            <ac:spMk id="5123" creationId="{6B466400-58A7-B45F-DC97-B1EDBFAAAE7E}"/>
          </ac:spMkLst>
        </pc:spChg>
      </pc:sldChg>
      <pc:sldChg chg="modSp add modAnim">
        <pc:chgData name="Kevin Stilts" userId="99c6032548666723" providerId="LiveId" clId="{C0DCF622-8517-4528-A7C7-60D526A51025}" dt="2024-02-01T17:17:30.802" v="212"/>
        <pc:sldMkLst>
          <pc:docMk/>
          <pc:sldMk cId="322339561" sldId="369"/>
        </pc:sldMkLst>
        <pc:spChg chg="mod">
          <ac:chgData name="Kevin Stilts" userId="99c6032548666723" providerId="LiveId" clId="{C0DCF622-8517-4528-A7C7-60D526A51025}" dt="2024-02-01T17:00:24.678" v="58" actId="6549"/>
          <ac:spMkLst>
            <pc:docMk/>
            <pc:sldMk cId="322339561" sldId="369"/>
            <ac:spMk id="5123" creationId="{6B466400-58A7-B45F-DC97-B1EDBFAAAE7E}"/>
          </ac:spMkLst>
        </pc:spChg>
      </pc:sldChg>
      <pc:sldChg chg="modSp add del mod ord modAnim">
        <pc:chgData name="Kevin Stilts" userId="99c6032548666723" providerId="LiveId" clId="{C0DCF622-8517-4528-A7C7-60D526A51025}" dt="2024-02-01T16:29:42.870" v="9" actId="47"/>
        <pc:sldMkLst>
          <pc:docMk/>
          <pc:sldMk cId="1080876719" sldId="369"/>
        </pc:sldMkLst>
        <pc:spChg chg="mod">
          <ac:chgData name="Kevin Stilts" userId="99c6032548666723" providerId="LiveId" clId="{C0DCF622-8517-4528-A7C7-60D526A51025}" dt="2024-02-01T16:29:41.157" v="8" actId="6549"/>
          <ac:spMkLst>
            <pc:docMk/>
            <pc:sldMk cId="1080876719" sldId="369"/>
            <ac:spMk id="5123" creationId="{6B466400-58A7-B45F-DC97-B1EDBFAAAE7E}"/>
          </ac:spMkLst>
        </pc:spChg>
      </pc:sldChg>
    </pc:docChg>
  </pc:docChgLst>
  <pc:docChgLst>
    <pc:chgData name="College View church of Christ" userId="66daf72c15de8306" providerId="LiveId" clId="{632DB634-0DC0-4481-A688-F282CAA97833}"/>
    <pc:docChg chg="custSel modSld">
      <pc:chgData name="College View church of Christ" userId="66daf72c15de8306" providerId="LiveId" clId="{632DB634-0DC0-4481-A688-F282CAA97833}" dt="2024-02-03T21:15:55.630" v="44" actId="20577"/>
      <pc:docMkLst>
        <pc:docMk/>
      </pc:docMkLst>
      <pc:sldChg chg="modAnim">
        <pc:chgData name="College View church of Christ" userId="66daf72c15de8306" providerId="LiveId" clId="{632DB634-0DC0-4481-A688-F282CAA97833}" dt="2024-02-01T20:12:25.617" v="41"/>
        <pc:sldMkLst>
          <pc:docMk/>
          <pc:sldMk cId="0" sldId="258"/>
        </pc:sldMkLst>
      </pc:sldChg>
      <pc:sldChg chg="modSp">
        <pc:chgData name="College View church of Christ" userId="66daf72c15de8306" providerId="LiveId" clId="{632DB634-0DC0-4481-A688-F282CAA97833}" dt="2024-02-03T21:15:55.630" v="44" actId="20577"/>
        <pc:sldMkLst>
          <pc:docMk/>
          <pc:sldMk cId="801338981" sldId="275"/>
        </pc:sldMkLst>
        <pc:spChg chg="mod">
          <ac:chgData name="College View church of Christ" userId="66daf72c15de8306" providerId="LiveId" clId="{632DB634-0DC0-4481-A688-F282CAA97833}" dt="2024-02-03T21:15:55.630" v="44" actId="20577"/>
          <ac:spMkLst>
            <pc:docMk/>
            <pc:sldMk cId="801338981" sldId="275"/>
            <ac:spMk id="5123" creationId="{6B466400-58A7-B45F-DC97-B1EDBFAAAE7E}"/>
          </ac:spMkLst>
        </pc:spChg>
      </pc:sldChg>
      <pc:sldChg chg="modAnim">
        <pc:chgData name="College View church of Christ" userId="66daf72c15de8306" providerId="LiveId" clId="{632DB634-0DC0-4481-A688-F282CAA97833}" dt="2024-02-01T03:59:09.084" v="9"/>
        <pc:sldMkLst>
          <pc:docMk/>
          <pc:sldMk cId="1554713729" sldId="284"/>
        </pc:sldMkLst>
      </pc:sldChg>
      <pc:sldChg chg="modNotesTx">
        <pc:chgData name="College View church of Christ" userId="66daf72c15de8306" providerId="LiveId" clId="{632DB634-0DC0-4481-A688-F282CAA97833}" dt="2024-02-01T20:11:13.051" v="38" actId="6549"/>
        <pc:sldMkLst>
          <pc:docMk/>
          <pc:sldMk cId="2512605351" sldId="292"/>
        </pc:sldMkLst>
      </pc:sldChg>
      <pc:sldChg chg="delSp mod">
        <pc:chgData name="College View church of Christ" userId="66daf72c15de8306" providerId="LiveId" clId="{632DB634-0DC0-4481-A688-F282CAA97833}" dt="2024-02-03T20:43:32.332" v="42" actId="478"/>
        <pc:sldMkLst>
          <pc:docMk/>
          <pc:sldMk cId="781491549" sldId="294"/>
        </pc:sldMkLst>
        <pc:spChg chg="del">
          <ac:chgData name="College View church of Christ" userId="66daf72c15de8306" providerId="LiveId" clId="{632DB634-0DC0-4481-A688-F282CAA97833}" dt="2024-02-03T20:43:32.332" v="42" actId="478"/>
          <ac:spMkLst>
            <pc:docMk/>
            <pc:sldMk cId="781491549" sldId="294"/>
            <ac:spMk id="2" creationId="{64A20CDE-1826-4BAF-B41E-647CCBFAA69F}"/>
          </ac:spMkLst>
        </pc:spChg>
        <pc:spChg chg="del">
          <ac:chgData name="College View church of Christ" userId="66daf72c15de8306" providerId="LiveId" clId="{632DB634-0DC0-4481-A688-F282CAA97833}" dt="2024-02-03T20:43:32.332" v="42" actId="478"/>
          <ac:spMkLst>
            <pc:docMk/>
            <pc:sldMk cId="781491549" sldId="294"/>
            <ac:spMk id="3" creationId="{7DD80D2E-BDA2-4C53-810F-B9F41CE4B9A5}"/>
          </ac:spMkLst>
        </pc:spChg>
      </pc:sldChg>
      <pc:sldChg chg="modSp mod">
        <pc:chgData name="College View church of Christ" userId="66daf72c15de8306" providerId="LiveId" clId="{632DB634-0DC0-4481-A688-F282CAA97833}" dt="2024-02-01T03:48:59.432" v="1" actId="14100"/>
        <pc:sldMkLst>
          <pc:docMk/>
          <pc:sldMk cId="118310582" sldId="297"/>
        </pc:sldMkLst>
        <pc:spChg chg="mod">
          <ac:chgData name="College View church of Christ" userId="66daf72c15de8306" providerId="LiveId" clId="{632DB634-0DC0-4481-A688-F282CAA97833}" dt="2024-02-01T03:48:59.432" v="1" actId="14100"/>
          <ac:spMkLst>
            <pc:docMk/>
            <pc:sldMk cId="118310582" sldId="297"/>
            <ac:spMk id="6" creationId="{7453C47F-1110-4854-BEF4-44C3B53900AA}"/>
          </ac:spMkLst>
        </pc:spChg>
      </pc:sldChg>
      <pc:sldChg chg="modSp mod">
        <pc:chgData name="College View church of Christ" userId="66daf72c15de8306" providerId="LiveId" clId="{632DB634-0DC0-4481-A688-F282CAA97833}" dt="2024-02-01T03:49:19.007" v="3" actId="14100"/>
        <pc:sldMkLst>
          <pc:docMk/>
          <pc:sldMk cId="3717540580" sldId="298"/>
        </pc:sldMkLst>
        <pc:spChg chg="mod">
          <ac:chgData name="College View church of Christ" userId="66daf72c15de8306" providerId="LiveId" clId="{632DB634-0DC0-4481-A688-F282CAA97833}" dt="2024-02-01T03:49:19.007" v="3" actId="14100"/>
          <ac:spMkLst>
            <pc:docMk/>
            <pc:sldMk cId="3717540580" sldId="298"/>
            <ac:spMk id="6" creationId="{7453C47F-1110-4854-BEF4-44C3B53900AA}"/>
          </ac:spMkLst>
        </pc:spChg>
      </pc:sldChg>
      <pc:sldChg chg="modSp mod">
        <pc:chgData name="College View church of Christ" userId="66daf72c15de8306" providerId="LiveId" clId="{632DB634-0DC0-4481-A688-F282CAA97833}" dt="2024-02-01T03:49:51.516" v="5" actId="14100"/>
        <pc:sldMkLst>
          <pc:docMk/>
          <pc:sldMk cId="3822061280" sldId="318"/>
        </pc:sldMkLst>
        <pc:spChg chg="mod">
          <ac:chgData name="College View church of Christ" userId="66daf72c15de8306" providerId="LiveId" clId="{632DB634-0DC0-4481-A688-F282CAA97833}" dt="2024-02-01T03:49:51.516" v="5" actId="14100"/>
          <ac:spMkLst>
            <pc:docMk/>
            <pc:sldMk cId="3822061280" sldId="318"/>
            <ac:spMk id="6" creationId="{7453C47F-1110-4854-BEF4-44C3B53900AA}"/>
          </ac:spMkLst>
        </pc:spChg>
      </pc:sldChg>
      <pc:sldChg chg="modAnim">
        <pc:chgData name="College View church of Christ" userId="66daf72c15de8306" providerId="LiveId" clId="{632DB634-0DC0-4481-A688-F282CAA97833}" dt="2024-02-01T03:58:58.671" v="8"/>
        <pc:sldMkLst>
          <pc:docMk/>
          <pc:sldMk cId="438596022" sldId="362"/>
        </pc:sldMkLst>
      </pc:sldChg>
      <pc:sldChg chg="modSp">
        <pc:chgData name="College View church of Christ" userId="66daf72c15de8306" providerId="LiveId" clId="{632DB634-0DC0-4481-A688-F282CAA97833}" dt="2024-02-01T19:55:20.257" v="17" actId="20577"/>
        <pc:sldMkLst>
          <pc:docMk/>
          <pc:sldMk cId="2299639554" sldId="365"/>
        </pc:sldMkLst>
        <pc:spChg chg="mod">
          <ac:chgData name="College View church of Christ" userId="66daf72c15de8306" providerId="LiveId" clId="{632DB634-0DC0-4481-A688-F282CAA97833}" dt="2024-02-01T19:55:20.257" v="17" actId="20577"/>
          <ac:spMkLst>
            <pc:docMk/>
            <pc:sldMk cId="2299639554" sldId="365"/>
            <ac:spMk id="5123" creationId="{6B466400-58A7-B45F-DC97-B1EDBFAAAE7E}"/>
          </ac:spMkLst>
        </pc:spChg>
      </pc:sldChg>
    </pc:docChg>
  </pc:docChgLst>
  <pc:docChgLst>
    <pc:chgData name="College View church of Christ" userId="66daf72c15de8306" providerId="LiveId" clId="{78D1074A-CCDE-4B6E-9055-90718DA84A66}"/>
    <pc:docChg chg="modSld">
      <pc:chgData name="College View church of Christ" userId="66daf72c15de8306" providerId="LiveId" clId="{78D1074A-CCDE-4B6E-9055-90718DA84A66}" dt="2024-02-04T14:04:15.141" v="0" actId="20577"/>
      <pc:docMkLst>
        <pc:docMk/>
      </pc:docMkLst>
      <pc:sldChg chg="modNotesTx">
        <pc:chgData name="College View church of Christ" userId="66daf72c15de8306" providerId="LiveId" clId="{78D1074A-CCDE-4B6E-9055-90718DA84A66}" dt="2024-02-04T14:04:15.141" v="0" actId="20577"/>
        <pc:sldMkLst>
          <pc:docMk/>
          <pc:sldMk cId="0" sldId="258"/>
        </pc:sldMkLst>
      </pc:sldChg>
    </pc:docChg>
  </pc:docChgLst>
  <pc:docChgLst>
    <pc:chgData name="Kevin Stilts" userId="99c6032548666723" providerId="LiveId" clId="{B539CB91-F6F2-4AC7-881A-BA0FA27F9BD5}"/>
    <pc:docChg chg="undo redo custSel addSld delSld modSld sldOrd modMainMaster">
      <pc:chgData name="Kevin Stilts" userId="99c6032548666723" providerId="LiveId" clId="{B539CB91-F6F2-4AC7-881A-BA0FA27F9BD5}" dt="2024-01-25T23:10:19.916" v="2593" actId="20577"/>
      <pc:docMkLst>
        <pc:docMk/>
      </pc:docMkLst>
      <pc:sldChg chg="modSp mod modAnim">
        <pc:chgData name="Kevin Stilts" userId="99c6032548666723" providerId="LiveId" clId="{B539CB91-F6F2-4AC7-881A-BA0FA27F9BD5}" dt="2024-01-25T23:10:19.916" v="2593" actId="20577"/>
        <pc:sldMkLst>
          <pc:docMk/>
          <pc:sldMk cId="0" sldId="257"/>
        </pc:sldMkLst>
        <pc:spChg chg="mod">
          <ac:chgData name="Kevin Stilts" userId="99c6032548666723" providerId="LiveId" clId="{B539CB91-F6F2-4AC7-881A-BA0FA27F9BD5}" dt="2024-01-25T23:10:19.916" v="2593" actId="20577"/>
          <ac:spMkLst>
            <pc:docMk/>
            <pc:sldMk cId="0" sldId="257"/>
            <ac:spMk id="4099" creationId="{FFCA288F-CC1D-851B-8967-88D8BE7492DE}"/>
          </ac:spMkLst>
        </pc:spChg>
      </pc:sldChg>
      <pc:sldChg chg="modSp mod modAnim">
        <pc:chgData name="Kevin Stilts" userId="99c6032548666723" providerId="LiveId" clId="{B539CB91-F6F2-4AC7-881A-BA0FA27F9BD5}" dt="2024-01-16T22:23:49.762" v="1864" actId="20577"/>
        <pc:sldMkLst>
          <pc:docMk/>
          <pc:sldMk cId="0" sldId="258"/>
        </pc:sldMkLst>
        <pc:spChg chg="mod">
          <ac:chgData name="Kevin Stilts" userId="99c6032548666723" providerId="LiveId" clId="{B539CB91-F6F2-4AC7-881A-BA0FA27F9BD5}" dt="2024-01-16T22:23:49.762" v="1864" actId="20577"/>
          <ac:spMkLst>
            <pc:docMk/>
            <pc:sldMk cId="0" sldId="258"/>
            <ac:spMk id="5123" creationId="{6B466400-58A7-B45F-DC97-B1EDBFAAAE7E}"/>
          </ac:spMkLst>
        </pc:spChg>
      </pc:sldChg>
      <pc:sldChg chg="delSp mod">
        <pc:chgData name="Kevin Stilts" userId="99c6032548666723" providerId="LiveId" clId="{B539CB91-F6F2-4AC7-881A-BA0FA27F9BD5}" dt="2024-01-15T02:23:38.873" v="1591" actId="478"/>
        <pc:sldMkLst>
          <pc:docMk/>
          <pc:sldMk cId="1474176352" sldId="272"/>
        </pc:sldMkLst>
        <pc:spChg chg="del">
          <ac:chgData name="Kevin Stilts" userId="99c6032548666723" providerId="LiveId" clId="{B539CB91-F6F2-4AC7-881A-BA0FA27F9BD5}" dt="2024-01-15T02:23:38.873" v="1591" actId="478"/>
          <ac:spMkLst>
            <pc:docMk/>
            <pc:sldMk cId="1474176352" sldId="272"/>
            <ac:spMk id="4" creationId="{EA2F1073-F9F0-45DB-D50D-FDD36C9E264D}"/>
          </ac:spMkLst>
        </pc:spChg>
      </pc:sldChg>
      <pc:sldChg chg="modSp mod modAnim">
        <pc:chgData name="Kevin Stilts" userId="99c6032548666723" providerId="LiveId" clId="{B539CB91-F6F2-4AC7-881A-BA0FA27F9BD5}" dt="2024-01-15T02:44:36.573" v="1679"/>
        <pc:sldMkLst>
          <pc:docMk/>
          <pc:sldMk cId="3000758388" sldId="273"/>
        </pc:sldMkLst>
        <pc:spChg chg="mod">
          <ac:chgData name="Kevin Stilts" userId="99c6032548666723" providerId="LiveId" clId="{B539CB91-F6F2-4AC7-881A-BA0FA27F9BD5}" dt="2024-01-15T02:44:08.467" v="1678" actId="15"/>
          <ac:spMkLst>
            <pc:docMk/>
            <pc:sldMk cId="3000758388" sldId="273"/>
            <ac:spMk id="5123" creationId="{6B466400-58A7-B45F-DC97-B1EDBFAAAE7E}"/>
          </ac:spMkLst>
        </pc:spChg>
      </pc:sldChg>
      <pc:sldChg chg="modSp mod modAnim">
        <pc:chgData name="Kevin Stilts" userId="99c6032548666723" providerId="LiveId" clId="{B539CB91-F6F2-4AC7-881A-BA0FA27F9BD5}" dt="2024-01-18T23:30:07.536" v="2542" actId="20577"/>
        <pc:sldMkLst>
          <pc:docMk/>
          <pc:sldMk cId="1260314165" sldId="274"/>
        </pc:sldMkLst>
        <pc:spChg chg="mod">
          <ac:chgData name="Kevin Stilts" userId="99c6032548666723" providerId="LiveId" clId="{B539CB91-F6F2-4AC7-881A-BA0FA27F9BD5}" dt="2024-01-18T23:30:07.536" v="2542" actId="20577"/>
          <ac:spMkLst>
            <pc:docMk/>
            <pc:sldMk cId="1260314165" sldId="274"/>
            <ac:spMk id="5123" creationId="{6B466400-58A7-B45F-DC97-B1EDBFAAAE7E}"/>
          </ac:spMkLst>
        </pc:spChg>
      </pc:sldChg>
      <pc:sldChg chg="modSp mod modAnim">
        <pc:chgData name="Kevin Stilts" userId="99c6032548666723" providerId="LiveId" clId="{B539CB91-F6F2-4AC7-881A-BA0FA27F9BD5}" dt="2024-01-24T00:35:02.108" v="2570" actId="20577"/>
        <pc:sldMkLst>
          <pc:docMk/>
          <pc:sldMk cId="801338981" sldId="275"/>
        </pc:sldMkLst>
        <pc:spChg chg="mod">
          <ac:chgData name="Kevin Stilts" userId="99c6032548666723" providerId="LiveId" clId="{B539CB91-F6F2-4AC7-881A-BA0FA27F9BD5}" dt="2024-01-24T00:35:02.108" v="2570" actId="20577"/>
          <ac:spMkLst>
            <pc:docMk/>
            <pc:sldMk cId="801338981" sldId="275"/>
            <ac:spMk id="5123" creationId="{6B466400-58A7-B45F-DC97-B1EDBFAAAE7E}"/>
          </ac:spMkLst>
        </pc:spChg>
      </pc:sldChg>
      <pc:sldChg chg="del">
        <pc:chgData name="Kevin Stilts" userId="99c6032548666723" providerId="LiveId" clId="{B539CB91-F6F2-4AC7-881A-BA0FA27F9BD5}" dt="2024-01-15T00:58:03.833" v="414" actId="47"/>
        <pc:sldMkLst>
          <pc:docMk/>
          <pc:sldMk cId="3745430235" sldId="276"/>
        </pc:sldMkLst>
      </pc:sldChg>
      <pc:sldChg chg="add del">
        <pc:chgData name="Kevin Stilts" userId="99c6032548666723" providerId="LiveId" clId="{B539CB91-F6F2-4AC7-881A-BA0FA27F9BD5}" dt="2024-01-14T23:53:01.757" v="148" actId="47"/>
        <pc:sldMkLst>
          <pc:docMk/>
          <pc:sldMk cId="2962256685" sldId="277"/>
        </pc:sldMkLst>
      </pc:sldChg>
      <pc:sldChg chg="addSp delSp modSp del mod ord modClrScheme chgLayout">
        <pc:chgData name="Kevin Stilts" userId="99c6032548666723" providerId="LiveId" clId="{B539CB91-F6F2-4AC7-881A-BA0FA27F9BD5}" dt="2024-01-14T23:56:34.372" v="161" actId="47"/>
        <pc:sldMkLst>
          <pc:docMk/>
          <pc:sldMk cId="1183363998" sldId="279"/>
        </pc:sldMkLst>
        <pc:spChg chg="add del mod ord">
          <ac:chgData name="Kevin Stilts" userId="99c6032548666723" providerId="LiveId" clId="{B539CB91-F6F2-4AC7-881A-BA0FA27F9BD5}" dt="2024-01-14T23:39:27.014" v="45" actId="700"/>
          <ac:spMkLst>
            <pc:docMk/>
            <pc:sldMk cId="1183363998" sldId="279"/>
            <ac:spMk id="2" creationId="{2E0E1193-8349-111B-26F3-DFAD5530AF1E}"/>
          </ac:spMkLst>
        </pc:spChg>
        <pc:spChg chg="add del mod">
          <ac:chgData name="Kevin Stilts" userId="99c6032548666723" providerId="LiveId" clId="{B539CB91-F6F2-4AC7-881A-BA0FA27F9BD5}" dt="2024-01-14T23:46:39.484" v="71" actId="478"/>
          <ac:spMkLst>
            <pc:docMk/>
            <pc:sldMk cId="1183363998" sldId="279"/>
            <ac:spMk id="3" creationId="{B38D3323-164A-319A-DE34-1C6370C2E25B}"/>
          </ac:spMkLst>
        </pc:spChg>
        <pc:spChg chg="mod ord">
          <ac:chgData name="Kevin Stilts" userId="99c6032548666723" providerId="LiveId" clId="{B539CB91-F6F2-4AC7-881A-BA0FA27F9BD5}" dt="2024-01-14T23:53:24.779" v="160" actId="6549"/>
          <ac:spMkLst>
            <pc:docMk/>
            <pc:sldMk cId="1183363998" sldId="279"/>
            <ac:spMk id="5123" creationId="{6B466400-58A7-B45F-DC97-B1EDBFAAAE7E}"/>
          </ac:spMkLst>
        </pc:spChg>
        <pc:spChg chg="mod ord">
          <ac:chgData name="Kevin Stilts" userId="99c6032548666723" providerId="LiveId" clId="{B539CB91-F6F2-4AC7-881A-BA0FA27F9BD5}" dt="2024-01-14T23:39:27.014" v="45" actId="700"/>
          <ac:spMkLst>
            <pc:docMk/>
            <pc:sldMk cId="1183363998" sldId="279"/>
            <ac:spMk id="16386" creationId="{04C27F56-B528-E515-302B-B26130698B98}"/>
          </ac:spMkLst>
        </pc:spChg>
        <pc:spChg chg="mod ord">
          <ac:chgData name="Kevin Stilts" userId="99c6032548666723" providerId="LiveId" clId="{B539CB91-F6F2-4AC7-881A-BA0FA27F9BD5}" dt="2024-01-14T23:39:27.014" v="45" actId="700"/>
          <ac:spMkLst>
            <pc:docMk/>
            <pc:sldMk cId="1183363998" sldId="279"/>
            <ac:spMk id="16387" creationId="{EA95E82B-3DBE-3437-2166-27A3C994431F}"/>
          </ac:spMkLst>
        </pc:spChg>
      </pc:sldChg>
      <pc:sldChg chg="modSp mod modAnim">
        <pc:chgData name="Kevin Stilts" userId="99c6032548666723" providerId="LiveId" clId="{B539CB91-F6F2-4AC7-881A-BA0FA27F9BD5}" dt="2024-01-15T02:46:59.531" v="1691"/>
        <pc:sldMkLst>
          <pc:docMk/>
          <pc:sldMk cId="3424250582" sldId="280"/>
        </pc:sldMkLst>
        <pc:spChg chg="mod">
          <ac:chgData name="Kevin Stilts" userId="99c6032548666723" providerId="LiveId" clId="{B539CB91-F6F2-4AC7-881A-BA0FA27F9BD5}" dt="2024-01-15T02:33:37.067" v="1653" actId="207"/>
          <ac:spMkLst>
            <pc:docMk/>
            <pc:sldMk cId="3424250582" sldId="280"/>
            <ac:spMk id="5123" creationId="{6B466400-58A7-B45F-DC97-B1EDBFAAAE7E}"/>
          </ac:spMkLst>
        </pc:spChg>
        <pc:spChg chg="mod">
          <ac:chgData name="Kevin Stilts" userId="99c6032548666723" providerId="LiveId" clId="{B539CB91-F6F2-4AC7-881A-BA0FA27F9BD5}" dt="2024-01-15T02:17:59.933" v="1568" actId="20577"/>
          <ac:spMkLst>
            <pc:docMk/>
            <pc:sldMk cId="3424250582" sldId="280"/>
            <ac:spMk id="16387" creationId="{EA95E82B-3DBE-3437-2166-27A3C994431F}"/>
          </ac:spMkLst>
        </pc:spChg>
      </pc:sldChg>
      <pc:sldChg chg="modSp mod ord modAnim">
        <pc:chgData name="Kevin Stilts" userId="99c6032548666723" providerId="LiveId" clId="{B539CB91-F6F2-4AC7-881A-BA0FA27F9BD5}" dt="2024-01-15T02:47:33.554" v="1698"/>
        <pc:sldMkLst>
          <pc:docMk/>
          <pc:sldMk cId="2644816063" sldId="281"/>
        </pc:sldMkLst>
        <pc:spChg chg="mod">
          <ac:chgData name="Kevin Stilts" userId="99c6032548666723" providerId="LiveId" clId="{B539CB91-F6F2-4AC7-881A-BA0FA27F9BD5}" dt="2024-01-15T02:34:08.260" v="1659" actId="207"/>
          <ac:spMkLst>
            <pc:docMk/>
            <pc:sldMk cId="2644816063" sldId="281"/>
            <ac:spMk id="5123" creationId="{6B466400-58A7-B45F-DC97-B1EDBFAAAE7E}"/>
          </ac:spMkLst>
        </pc:spChg>
        <pc:spChg chg="mod">
          <ac:chgData name="Kevin Stilts" userId="99c6032548666723" providerId="LiveId" clId="{B539CB91-F6F2-4AC7-881A-BA0FA27F9BD5}" dt="2024-01-15T02:18:06.656" v="1569"/>
          <ac:spMkLst>
            <pc:docMk/>
            <pc:sldMk cId="2644816063" sldId="281"/>
            <ac:spMk id="16387" creationId="{EA95E82B-3DBE-3437-2166-27A3C994431F}"/>
          </ac:spMkLst>
        </pc:spChg>
      </pc:sldChg>
      <pc:sldChg chg="modSp mod ord modAnim">
        <pc:chgData name="Kevin Stilts" userId="99c6032548666723" providerId="LiveId" clId="{B539CB91-F6F2-4AC7-881A-BA0FA27F9BD5}" dt="2024-01-18T23:20:19.999" v="2194" actId="20577"/>
        <pc:sldMkLst>
          <pc:docMk/>
          <pc:sldMk cId="2350554104" sldId="282"/>
        </pc:sldMkLst>
        <pc:spChg chg="mod">
          <ac:chgData name="Kevin Stilts" userId="99c6032548666723" providerId="LiveId" clId="{B539CB91-F6F2-4AC7-881A-BA0FA27F9BD5}" dt="2024-01-18T23:20:19.999" v="2194" actId="20577"/>
          <ac:spMkLst>
            <pc:docMk/>
            <pc:sldMk cId="2350554104" sldId="282"/>
            <ac:spMk id="5123" creationId="{6B466400-58A7-B45F-DC97-B1EDBFAAAE7E}"/>
          </ac:spMkLst>
        </pc:spChg>
        <pc:spChg chg="mod">
          <ac:chgData name="Kevin Stilts" userId="99c6032548666723" providerId="LiveId" clId="{B539CB91-F6F2-4AC7-881A-BA0FA27F9BD5}" dt="2024-01-15T02:18:11.892" v="1570"/>
          <ac:spMkLst>
            <pc:docMk/>
            <pc:sldMk cId="2350554104" sldId="282"/>
            <ac:spMk id="16387" creationId="{EA95E82B-3DBE-3437-2166-27A3C994431F}"/>
          </ac:spMkLst>
        </pc:spChg>
      </pc:sldChg>
      <pc:sldChg chg="modSp mod ord">
        <pc:chgData name="Kevin Stilts" userId="99c6032548666723" providerId="LiveId" clId="{B539CB91-F6F2-4AC7-881A-BA0FA27F9BD5}" dt="2024-01-18T23:13:14.340" v="2129" actId="207"/>
        <pc:sldMkLst>
          <pc:docMk/>
          <pc:sldMk cId="2905011341" sldId="283"/>
        </pc:sldMkLst>
        <pc:spChg chg="mod">
          <ac:chgData name="Kevin Stilts" userId="99c6032548666723" providerId="LiveId" clId="{B539CB91-F6F2-4AC7-881A-BA0FA27F9BD5}" dt="2024-01-15T02:23:25.524" v="1590" actId="20577"/>
          <ac:spMkLst>
            <pc:docMk/>
            <pc:sldMk cId="2905011341" sldId="283"/>
            <ac:spMk id="16387" creationId="{EA95E82B-3DBE-3437-2166-27A3C994431F}"/>
          </ac:spMkLst>
        </pc:spChg>
        <pc:graphicFrameChg chg="mod modGraphic">
          <ac:chgData name="Kevin Stilts" userId="99c6032548666723" providerId="LiveId" clId="{B539CB91-F6F2-4AC7-881A-BA0FA27F9BD5}" dt="2024-01-18T23:13:14.340" v="2129" actId="207"/>
          <ac:graphicFrameMkLst>
            <pc:docMk/>
            <pc:sldMk cId="2905011341" sldId="283"/>
            <ac:graphicFrameMk id="4" creationId="{B1093370-CDDB-D92F-6093-33E3D783569A}"/>
          </ac:graphicFrameMkLst>
        </pc:graphicFrameChg>
      </pc:sldChg>
      <pc:sldChg chg="modSp mod modAnim">
        <pc:chgData name="Kevin Stilts" userId="99c6032548666723" providerId="LiveId" clId="{B539CB91-F6F2-4AC7-881A-BA0FA27F9BD5}" dt="2024-01-18T23:22:41.876" v="2398" actId="6549"/>
        <pc:sldMkLst>
          <pc:docMk/>
          <pc:sldMk cId="1554713729" sldId="284"/>
        </pc:sldMkLst>
        <pc:spChg chg="mod">
          <ac:chgData name="Kevin Stilts" userId="99c6032548666723" providerId="LiveId" clId="{B539CB91-F6F2-4AC7-881A-BA0FA27F9BD5}" dt="2024-01-18T23:22:41.876" v="2398" actId="6549"/>
          <ac:spMkLst>
            <pc:docMk/>
            <pc:sldMk cId="1554713729" sldId="284"/>
            <ac:spMk id="5123" creationId="{6B466400-58A7-B45F-DC97-B1EDBFAAAE7E}"/>
          </ac:spMkLst>
        </pc:spChg>
        <pc:spChg chg="mod">
          <ac:chgData name="Kevin Stilts" userId="99c6032548666723" providerId="LiveId" clId="{B539CB91-F6F2-4AC7-881A-BA0FA27F9BD5}" dt="2024-01-15T01:11:07.214" v="609" actId="20577"/>
          <ac:spMkLst>
            <pc:docMk/>
            <pc:sldMk cId="1554713729" sldId="284"/>
            <ac:spMk id="16387" creationId="{EA95E82B-3DBE-3437-2166-27A3C994431F}"/>
          </ac:spMkLst>
        </pc:spChg>
      </pc:sldChg>
      <pc:sldChg chg="modSp mod modAnim">
        <pc:chgData name="Kevin Stilts" userId="99c6032548666723" providerId="LiveId" clId="{B539CB91-F6F2-4AC7-881A-BA0FA27F9BD5}" dt="2024-01-24T00:33:01.268" v="2553" actId="20577"/>
        <pc:sldMkLst>
          <pc:docMk/>
          <pc:sldMk cId="3236983100" sldId="285"/>
        </pc:sldMkLst>
        <pc:spChg chg="mod">
          <ac:chgData name="Kevin Stilts" userId="99c6032548666723" providerId="LiveId" clId="{B539CB91-F6F2-4AC7-881A-BA0FA27F9BD5}" dt="2024-01-15T02:14:20.626" v="1553" actId="6549"/>
          <ac:spMkLst>
            <pc:docMk/>
            <pc:sldMk cId="3236983100" sldId="285"/>
            <ac:spMk id="5123" creationId="{6B466400-58A7-B45F-DC97-B1EDBFAAAE7E}"/>
          </ac:spMkLst>
        </pc:spChg>
        <pc:spChg chg="mod">
          <ac:chgData name="Kevin Stilts" userId="99c6032548666723" providerId="LiveId" clId="{B539CB91-F6F2-4AC7-881A-BA0FA27F9BD5}" dt="2024-01-24T00:33:01.268" v="2553" actId="20577"/>
          <ac:spMkLst>
            <pc:docMk/>
            <pc:sldMk cId="3236983100" sldId="285"/>
            <ac:spMk id="16387" creationId="{EA95E82B-3DBE-3437-2166-27A3C994431F}"/>
          </ac:spMkLst>
        </pc:spChg>
      </pc:sldChg>
      <pc:sldChg chg="modSp add del mod">
        <pc:chgData name="Kevin Stilts" userId="99c6032548666723" providerId="LiveId" clId="{B539CB91-F6F2-4AC7-881A-BA0FA27F9BD5}" dt="2024-01-15T02:11:56.010" v="1541" actId="47"/>
        <pc:sldMkLst>
          <pc:docMk/>
          <pc:sldMk cId="2778459400" sldId="286"/>
        </pc:sldMkLst>
        <pc:spChg chg="mod">
          <ac:chgData name="Kevin Stilts" userId="99c6032548666723" providerId="LiveId" clId="{B539CB91-F6F2-4AC7-881A-BA0FA27F9BD5}" dt="2024-01-15T02:11:23.748" v="1530" actId="21"/>
          <ac:spMkLst>
            <pc:docMk/>
            <pc:sldMk cId="2778459400" sldId="286"/>
            <ac:spMk id="5123" creationId="{6B466400-58A7-B45F-DC97-B1EDBFAAAE7E}"/>
          </ac:spMkLst>
        </pc:spChg>
      </pc:sldChg>
      <pc:sldChg chg="modSp add del mod">
        <pc:chgData name="Kevin Stilts" userId="99c6032548666723" providerId="LiveId" clId="{B539CB91-F6F2-4AC7-881A-BA0FA27F9BD5}" dt="2024-01-15T01:21:45.861" v="845" actId="47"/>
        <pc:sldMkLst>
          <pc:docMk/>
          <pc:sldMk cId="360632266" sldId="287"/>
        </pc:sldMkLst>
        <pc:spChg chg="mod">
          <ac:chgData name="Kevin Stilts" userId="99c6032548666723" providerId="LiveId" clId="{B539CB91-F6F2-4AC7-881A-BA0FA27F9BD5}" dt="2024-01-15T00:05:18.636" v="225" actId="14100"/>
          <ac:spMkLst>
            <pc:docMk/>
            <pc:sldMk cId="360632266" sldId="287"/>
            <ac:spMk id="3" creationId="{B38D3323-164A-319A-DE34-1C6370C2E25B}"/>
          </ac:spMkLst>
        </pc:spChg>
        <pc:spChg chg="mod">
          <ac:chgData name="Kevin Stilts" userId="99c6032548666723" providerId="LiveId" clId="{B539CB91-F6F2-4AC7-881A-BA0FA27F9BD5}" dt="2024-01-15T00:04:49.977" v="222" actId="20577"/>
          <ac:spMkLst>
            <pc:docMk/>
            <pc:sldMk cId="360632266" sldId="287"/>
            <ac:spMk id="5123" creationId="{6B466400-58A7-B45F-DC97-B1EDBFAAAE7E}"/>
          </ac:spMkLst>
        </pc:spChg>
      </pc:sldChg>
      <pc:sldChg chg="modSp add mod modAnim">
        <pc:chgData name="Kevin Stilts" userId="99c6032548666723" providerId="LiveId" clId="{B539CB91-F6F2-4AC7-881A-BA0FA27F9BD5}" dt="2024-01-16T22:27:13.954" v="2008" actId="20577"/>
        <pc:sldMkLst>
          <pc:docMk/>
          <pc:sldMk cId="3072006333" sldId="288"/>
        </pc:sldMkLst>
        <pc:spChg chg="mod">
          <ac:chgData name="Kevin Stilts" userId="99c6032548666723" providerId="LiveId" clId="{B539CB91-F6F2-4AC7-881A-BA0FA27F9BD5}" dt="2024-01-15T01:19:58.094" v="780" actId="21"/>
          <ac:spMkLst>
            <pc:docMk/>
            <pc:sldMk cId="3072006333" sldId="288"/>
            <ac:spMk id="3" creationId="{B38D3323-164A-319A-DE34-1C6370C2E25B}"/>
          </ac:spMkLst>
        </pc:spChg>
        <pc:spChg chg="mod">
          <ac:chgData name="Kevin Stilts" userId="99c6032548666723" providerId="LiveId" clId="{B539CB91-F6F2-4AC7-881A-BA0FA27F9BD5}" dt="2024-01-16T22:27:13.954" v="2008" actId="20577"/>
          <ac:spMkLst>
            <pc:docMk/>
            <pc:sldMk cId="3072006333" sldId="288"/>
            <ac:spMk id="5123" creationId="{6B466400-58A7-B45F-DC97-B1EDBFAAAE7E}"/>
          </ac:spMkLst>
        </pc:spChg>
        <pc:spChg chg="mod">
          <ac:chgData name="Kevin Stilts" userId="99c6032548666723" providerId="LiveId" clId="{B539CB91-F6F2-4AC7-881A-BA0FA27F9BD5}" dt="2024-01-15T02:18:33.549" v="1572"/>
          <ac:spMkLst>
            <pc:docMk/>
            <pc:sldMk cId="3072006333" sldId="288"/>
            <ac:spMk id="16387" creationId="{EA95E82B-3DBE-3437-2166-27A3C994431F}"/>
          </ac:spMkLst>
        </pc:spChg>
      </pc:sldChg>
      <pc:sldChg chg="modSp add mod modAnim">
        <pc:chgData name="Kevin Stilts" userId="99c6032548666723" providerId="LiveId" clId="{B539CB91-F6F2-4AC7-881A-BA0FA27F9BD5}" dt="2024-01-15T02:58:28.765" v="1799" actId="20577"/>
        <pc:sldMkLst>
          <pc:docMk/>
          <pc:sldMk cId="923356250" sldId="289"/>
        </pc:sldMkLst>
        <pc:spChg chg="mod">
          <ac:chgData name="Kevin Stilts" userId="99c6032548666723" providerId="LiveId" clId="{B539CB91-F6F2-4AC7-881A-BA0FA27F9BD5}" dt="2024-01-15T02:58:28.765" v="1799" actId="20577"/>
          <ac:spMkLst>
            <pc:docMk/>
            <pc:sldMk cId="923356250" sldId="289"/>
            <ac:spMk id="5123" creationId="{6B466400-58A7-B45F-DC97-B1EDBFAAAE7E}"/>
          </ac:spMkLst>
        </pc:spChg>
      </pc:sldChg>
      <pc:sldChg chg="modSp add mod modAnim">
        <pc:chgData name="Kevin Stilts" userId="99c6032548666723" providerId="LiveId" clId="{B539CB91-F6F2-4AC7-881A-BA0FA27F9BD5}" dt="2024-01-18T23:17:52.256" v="2136" actId="20577"/>
        <pc:sldMkLst>
          <pc:docMk/>
          <pc:sldMk cId="1099271071" sldId="290"/>
        </pc:sldMkLst>
        <pc:spChg chg="mod">
          <ac:chgData name="Kevin Stilts" userId="99c6032548666723" providerId="LiveId" clId="{B539CB91-F6F2-4AC7-881A-BA0FA27F9BD5}" dt="2024-01-18T23:17:52.256" v="2136" actId="20577"/>
          <ac:spMkLst>
            <pc:docMk/>
            <pc:sldMk cId="1099271071" sldId="290"/>
            <ac:spMk id="5123" creationId="{6B466400-58A7-B45F-DC97-B1EDBFAAAE7E}"/>
          </ac:spMkLst>
        </pc:spChg>
      </pc:sldChg>
      <pc:sldChg chg="add modAnim">
        <pc:chgData name="Kevin Stilts" userId="99c6032548666723" providerId="LiveId" clId="{B539CB91-F6F2-4AC7-881A-BA0FA27F9BD5}" dt="2024-01-18T23:25:27.438" v="2455"/>
        <pc:sldMkLst>
          <pc:docMk/>
          <pc:sldMk cId="174894469" sldId="291"/>
        </pc:sldMkLst>
      </pc:sldChg>
      <pc:sldChg chg="modSp add modAnim">
        <pc:chgData name="Kevin Stilts" userId="99c6032548666723" providerId="LiveId" clId="{B539CB91-F6F2-4AC7-881A-BA0FA27F9BD5}" dt="2024-01-18T23:22:01.617" v="2365"/>
        <pc:sldMkLst>
          <pc:docMk/>
          <pc:sldMk cId="2512605351" sldId="292"/>
        </pc:sldMkLst>
        <pc:spChg chg="mod">
          <ac:chgData name="Kevin Stilts" userId="99c6032548666723" providerId="LiveId" clId="{B539CB91-F6F2-4AC7-881A-BA0FA27F9BD5}" dt="2024-01-18T23:21:47.331" v="2363" actId="20577"/>
          <ac:spMkLst>
            <pc:docMk/>
            <pc:sldMk cId="2512605351" sldId="292"/>
            <ac:spMk id="5123" creationId="{6B466400-58A7-B45F-DC97-B1EDBFAAAE7E}"/>
          </ac:spMkLst>
        </pc:spChg>
      </pc:sldChg>
      <pc:sldMasterChg chg="modSp setBg modSldLayout">
        <pc:chgData name="Kevin Stilts" userId="99c6032548666723" providerId="LiveId" clId="{B539CB91-F6F2-4AC7-881A-BA0FA27F9BD5}" dt="2024-01-15T02:28:43.867" v="1627" actId="207"/>
        <pc:sldMasterMkLst>
          <pc:docMk/>
          <pc:sldMasterMk cId="1109517923" sldId="2147483697"/>
        </pc:sldMasterMkLst>
        <pc:spChg chg="mod">
          <ac:chgData name="Kevin Stilts" userId="99c6032548666723" providerId="LiveId" clId="{B539CB91-F6F2-4AC7-881A-BA0FA27F9BD5}" dt="2024-01-15T02:28:43.867" v="1627" actId="207"/>
          <ac:spMkLst>
            <pc:docMk/>
            <pc:sldMasterMk cId="1109517923" sldId="2147483697"/>
            <ac:spMk id="3" creationId="{00000000-0000-0000-0000-000000000000}"/>
          </ac:spMkLst>
        </pc:spChg>
        <pc:sldLayoutChg chg="addSp delSp modSp">
          <pc:chgData name="Kevin Stilts" userId="99c6032548666723" providerId="LiveId" clId="{B539CB91-F6F2-4AC7-881A-BA0FA27F9BD5}" dt="2024-01-15T01:22:35.920" v="848" actId="255"/>
          <pc:sldLayoutMkLst>
            <pc:docMk/>
            <pc:sldMasterMk cId="1109517923" sldId="2147483697"/>
            <pc:sldLayoutMk cId="1535545693" sldId="2147483699"/>
          </pc:sldLayoutMkLst>
          <pc:spChg chg="mod">
            <ac:chgData name="Kevin Stilts" userId="99c6032548666723" providerId="LiveId" clId="{B539CB91-F6F2-4AC7-881A-BA0FA27F9BD5}" dt="2024-01-15T01:22:35.920" v="848" actId="255"/>
            <ac:spMkLst>
              <pc:docMk/>
              <pc:sldMasterMk cId="1109517923" sldId="2147483697"/>
              <pc:sldLayoutMk cId="1535545693" sldId="2147483699"/>
              <ac:spMk id="3" creationId="{00000000-0000-0000-0000-000000000000}"/>
            </ac:spMkLst>
          </pc:spChg>
          <pc:spChg chg="add del">
            <ac:chgData name="Kevin Stilts" userId="99c6032548666723" providerId="LiveId" clId="{B539CB91-F6F2-4AC7-881A-BA0FA27F9BD5}" dt="2024-01-15T01:22:15.878" v="847" actId="11529"/>
            <ac:spMkLst>
              <pc:docMk/>
              <pc:sldMasterMk cId="1109517923" sldId="2147483697"/>
              <pc:sldLayoutMk cId="1535545693" sldId="2147483699"/>
              <ac:spMk id="8" creationId="{CF86765F-5616-387A-BA8C-CFA6759527CB}"/>
            </ac:spMkLst>
          </pc:spChg>
          <pc:spChg chg="add mod">
            <ac:chgData name="Kevin Stilts" userId="99c6032548666723" providerId="LiveId" clId="{B539CB91-F6F2-4AC7-881A-BA0FA27F9BD5}" dt="2024-01-15T01:22:13.872" v="846" actId="11529"/>
            <ac:spMkLst>
              <pc:docMk/>
              <pc:sldMasterMk cId="1109517923" sldId="2147483697"/>
              <pc:sldLayoutMk cId="1535545693" sldId="2147483699"/>
              <ac:spMk id="9" creationId="{9D7211E8-DC38-1C63-18EA-B5A6BA75E69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5F1100-0B9F-A9D2-8223-7B2328999D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927AC7-776B-5DCC-0D72-B340801077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255ABE-FAEB-4AE6-915A-8E84ED32419D}" type="datetimeFigureOut">
              <a:rPr lang="en-US" smtClean="0"/>
              <a:t>2/4/2024</a:t>
            </a:fld>
            <a:endParaRPr lang="en-US"/>
          </a:p>
        </p:txBody>
      </p:sp>
      <p:sp>
        <p:nvSpPr>
          <p:cNvPr id="4" name="Footer Placeholder 3">
            <a:extLst>
              <a:ext uri="{FF2B5EF4-FFF2-40B4-BE49-F238E27FC236}">
                <a16:creationId xmlns:a16="http://schemas.microsoft.com/office/drawing/2014/main" id="{E01EF942-9798-3E18-0101-9C5C6D902D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47E5994-626B-54AB-A3EB-A177B0A6B2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417CE6-CB26-413A-A591-4E53A8522C95}" type="slidenum">
              <a:rPr lang="en-US" smtClean="0"/>
              <a:t>‹#›</a:t>
            </a:fld>
            <a:endParaRPr lang="en-US"/>
          </a:p>
        </p:txBody>
      </p:sp>
    </p:spTree>
    <p:extLst>
      <p:ext uri="{BB962C8B-B14F-4D97-AF65-F5344CB8AC3E}">
        <p14:creationId xmlns:p14="http://schemas.microsoft.com/office/powerpoint/2010/main" val="244228017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B911526-E6C9-8B0F-1C7A-9DC711E0EF9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0483" name="Rectangle 3">
            <a:extLst>
              <a:ext uri="{FF2B5EF4-FFF2-40B4-BE49-F238E27FC236}">
                <a16:creationId xmlns:a16="http://schemas.microsoft.com/office/drawing/2014/main" id="{50ADD663-3EE9-CB1C-8A62-08F4B5C81946}"/>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3316" name="Rectangle 4">
            <a:extLst>
              <a:ext uri="{FF2B5EF4-FFF2-40B4-BE49-F238E27FC236}">
                <a16:creationId xmlns:a16="http://schemas.microsoft.com/office/drawing/2014/main" id="{1A2E1D43-D156-6E6C-B24A-76AE42B6B16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EC9BCFB2-9EA1-5E6F-0598-60F309A8D23C}"/>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486" name="Rectangle 6">
            <a:extLst>
              <a:ext uri="{FF2B5EF4-FFF2-40B4-BE49-F238E27FC236}">
                <a16:creationId xmlns:a16="http://schemas.microsoft.com/office/drawing/2014/main" id="{CC1C419E-95A6-4AF4-FF38-34BD7C0FBC7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0487" name="Rectangle 7">
            <a:extLst>
              <a:ext uri="{FF2B5EF4-FFF2-40B4-BE49-F238E27FC236}">
                <a16:creationId xmlns:a16="http://schemas.microsoft.com/office/drawing/2014/main" id="{7D340669-1E16-EC25-E33A-917CBB6E6C0D}"/>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E061A0F-7B39-47CB-AD34-97A91FB70C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1</a:t>
            </a:fld>
            <a:endParaRPr lang="en-US" altLang="en-US"/>
          </a:p>
        </p:txBody>
      </p:sp>
    </p:spTree>
    <p:extLst>
      <p:ext uri="{BB962C8B-B14F-4D97-AF65-F5344CB8AC3E}">
        <p14:creationId xmlns:p14="http://schemas.microsoft.com/office/powerpoint/2010/main" val="2065059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83</a:t>
            </a:fld>
            <a:endParaRPr lang="en-US" altLang="en-US"/>
          </a:p>
        </p:txBody>
      </p:sp>
    </p:spTree>
    <p:extLst>
      <p:ext uri="{BB962C8B-B14F-4D97-AF65-F5344CB8AC3E}">
        <p14:creationId xmlns:p14="http://schemas.microsoft.com/office/powerpoint/2010/main" val="3206632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84</a:t>
            </a:fld>
            <a:endParaRPr lang="en-US" altLang="en-US"/>
          </a:p>
        </p:txBody>
      </p:sp>
    </p:spTree>
    <p:extLst>
      <p:ext uri="{BB962C8B-B14F-4D97-AF65-F5344CB8AC3E}">
        <p14:creationId xmlns:p14="http://schemas.microsoft.com/office/powerpoint/2010/main" val="229369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14</a:t>
            </a:fld>
            <a:endParaRPr lang="en-US" altLang="en-US"/>
          </a:p>
        </p:txBody>
      </p:sp>
    </p:spTree>
    <p:extLst>
      <p:ext uri="{BB962C8B-B14F-4D97-AF65-F5344CB8AC3E}">
        <p14:creationId xmlns:p14="http://schemas.microsoft.com/office/powerpoint/2010/main" val="1261985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40</a:t>
            </a:fld>
            <a:endParaRPr lang="en-US" altLang="en-US"/>
          </a:p>
        </p:txBody>
      </p:sp>
    </p:spTree>
    <p:extLst>
      <p:ext uri="{BB962C8B-B14F-4D97-AF65-F5344CB8AC3E}">
        <p14:creationId xmlns:p14="http://schemas.microsoft.com/office/powerpoint/2010/main" val="300697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42</a:t>
            </a:fld>
            <a:endParaRPr lang="en-US" altLang="en-US"/>
          </a:p>
        </p:txBody>
      </p:sp>
    </p:spTree>
    <p:extLst>
      <p:ext uri="{BB962C8B-B14F-4D97-AF65-F5344CB8AC3E}">
        <p14:creationId xmlns:p14="http://schemas.microsoft.com/office/powerpoint/2010/main" val="3008525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44</a:t>
            </a:fld>
            <a:endParaRPr lang="en-US" altLang="en-US"/>
          </a:p>
        </p:txBody>
      </p:sp>
    </p:spTree>
    <p:extLst>
      <p:ext uri="{BB962C8B-B14F-4D97-AF65-F5344CB8AC3E}">
        <p14:creationId xmlns:p14="http://schemas.microsoft.com/office/powerpoint/2010/main" val="3308376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Gal. 6:10, 6; 1 Cor. 9:11</a:t>
            </a:r>
          </a:p>
          <a:p>
            <a:r>
              <a:rPr lang="en-US" dirty="0"/>
              <a:t>"Therefore, as we have opportunity, let us do good to all, especially to those who are of the household of faith."</a:t>
            </a:r>
          </a:p>
          <a:p>
            <a:r>
              <a:rPr lang="en-US" dirty="0"/>
              <a:t>Context: Sharing and doing good to the one who is teaching you God's Word. (v.6)</a:t>
            </a:r>
          </a:p>
          <a:p>
            <a:r>
              <a:rPr lang="en-US" dirty="0"/>
              <a:t>"Let him who is taught the word share in all good things with him who teaches."</a:t>
            </a:r>
          </a:p>
          <a:p>
            <a:r>
              <a:rPr lang="en-US" dirty="0"/>
              <a:t>1 Cor. 9:11 In context of Paul defending his rights he has as a preacher:</a:t>
            </a:r>
            <a:br>
              <a:rPr lang="en-US" dirty="0"/>
            </a:br>
            <a:r>
              <a:rPr lang="en-US" dirty="0"/>
              <a:t>"If we have sown spiritual things for you, is it a great thing if we reap your material things?"</a:t>
            </a:r>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74</a:t>
            </a:fld>
            <a:endParaRPr lang="en-US" altLang="en-US"/>
          </a:p>
        </p:txBody>
      </p:sp>
    </p:spTree>
    <p:extLst>
      <p:ext uri="{BB962C8B-B14F-4D97-AF65-F5344CB8AC3E}">
        <p14:creationId xmlns:p14="http://schemas.microsoft.com/office/powerpoint/2010/main" val="717821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77</a:t>
            </a:fld>
            <a:endParaRPr lang="en-US" altLang="en-US"/>
          </a:p>
        </p:txBody>
      </p:sp>
    </p:spTree>
    <p:extLst>
      <p:ext uri="{BB962C8B-B14F-4D97-AF65-F5344CB8AC3E}">
        <p14:creationId xmlns:p14="http://schemas.microsoft.com/office/powerpoint/2010/main" val="3910408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79</a:t>
            </a:fld>
            <a:endParaRPr lang="en-US" altLang="en-US"/>
          </a:p>
        </p:txBody>
      </p:sp>
    </p:spTree>
    <p:extLst>
      <p:ext uri="{BB962C8B-B14F-4D97-AF65-F5344CB8AC3E}">
        <p14:creationId xmlns:p14="http://schemas.microsoft.com/office/powerpoint/2010/main" val="1296888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E061A0F-7B39-47CB-AD34-97A91FB70C02}" type="slidenum">
              <a:rPr lang="en-US" altLang="en-US" smtClean="0"/>
              <a:pPr>
                <a:defRPr/>
              </a:pPr>
              <a:t>81</a:t>
            </a:fld>
            <a:endParaRPr lang="en-US" altLang="en-US"/>
          </a:p>
        </p:txBody>
      </p:sp>
    </p:spTree>
    <p:extLst>
      <p:ext uri="{BB962C8B-B14F-4D97-AF65-F5344CB8AC3E}">
        <p14:creationId xmlns:p14="http://schemas.microsoft.com/office/powerpoint/2010/main" val="105336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ltLang="en-US"/>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pPr>
              <a:defRPr/>
            </a:pPr>
            <a:fld id="{1890D4D1-0C18-44B3-9FA1-7DD45A8C2490}" type="slidenum">
              <a:rPr lang="en-US" altLang="en-US" smtClean="0"/>
              <a:pPr>
                <a:defRPr/>
              </a:pPr>
              <a:t>‹#›</a:t>
            </a:fld>
            <a:endParaRPr lang="en-US" altLang="en-US"/>
          </a:p>
        </p:txBody>
      </p:sp>
    </p:spTree>
    <p:extLst>
      <p:ext uri="{BB962C8B-B14F-4D97-AF65-F5344CB8AC3E}">
        <p14:creationId xmlns:p14="http://schemas.microsoft.com/office/powerpoint/2010/main" val="28237133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pPr>
              <a:defRPr/>
            </a:pPr>
            <a:fld id="{3CF6439D-9783-4816-9168-B569FA269A9B}" type="slidenum">
              <a:rPr lang="en-US" altLang="en-US" smtClean="0"/>
              <a:pPr>
                <a:defRPr/>
              </a:pPr>
              <a:t>‹#›</a:t>
            </a:fld>
            <a:endParaRPr lang="en-US" altLang="en-US"/>
          </a:p>
        </p:txBody>
      </p:sp>
    </p:spTree>
    <p:extLst>
      <p:ext uri="{BB962C8B-B14F-4D97-AF65-F5344CB8AC3E}">
        <p14:creationId xmlns:p14="http://schemas.microsoft.com/office/powerpoint/2010/main" val="285425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ltLang="en-US"/>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ltLang="en-US"/>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pPr>
              <a:defRPr/>
            </a:pPr>
            <a:fld id="{FA39D71D-CEAB-498C-BF61-D6BCCFB3AAA9}" type="slidenum">
              <a:rPr lang="en-US" altLang="en-US" smtClean="0"/>
              <a:pPr>
                <a:defRPr/>
              </a:pPr>
              <a:t>‹#›</a:t>
            </a:fld>
            <a:endParaRPr lang="en-US" altLang="en-US"/>
          </a:p>
        </p:txBody>
      </p:sp>
    </p:spTree>
    <p:extLst>
      <p:ext uri="{BB962C8B-B14F-4D97-AF65-F5344CB8AC3E}">
        <p14:creationId xmlns:p14="http://schemas.microsoft.com/office/powerpoint/2010/main" val="282290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228600"/>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7201" y="316349"/>
            <a:ext cx="8238706" cy="1083329"/>
          </a:xfrm>
        </p:spPr>
        <p:txBody>
          <a:bodyPr lIns="0" rIns="0">
            <a:normAutofit/>
          </a:bodyPr>
          <a:lstStyle>
            <a:lvl1pPr algn="ctr">
              <a:defRPr sz="3200"/>
            </a:lvl1pPr>
          </a:lstStyle>
          <a:p>
            <a:r>
              <a:rPr lang="en-US" dirty="0"/>
              <a:t>Click to edit Master title style</a:t>
            </a:r>
          </a:p>
        </p:txBody>
      </p:sp>
      <p:sp>
        <p:nvSpPr>
          <p:cNvPr id="3" name="Content Placeholder 2"/>
          <p:cNvSpPr>
            <a:spLocks noGrp="1"/>
          </p:cNvSpPr>
          <p:nvPr>
            <p:ph idx="1"/>
          </p:nvPr>
        </p:nvSpPr>
        <p:spPr>
          <a:xfrm>
            <a:off x="448092" y="1575176"/>
            <a:ext cx="8238706" cy="5282823"/>
          </a:xfrm>
          <a:ln>
            <a:noFill/>
          </a:ln>
        </p:spPr>
        <p:txBody>
          <a:bodyPr anchor="t">
            <a:normAutofit/>
          </a:bodyPr>
          <a:lstStyle>
            <a:lvl1pPr>
              <a:defRPr sz="2800"/>
            </a:lvl1pPr>
            <a:lvl2pPr>
              <a:buClr>
                <a:schemeClr val="accent3"/>
              </a:buClr>
              <a:defRPr sz="2400"/>
            </a:lvl2pPr>
            <a:lvl3pPr>
              <a:buClr>
                <a:schemeClr val="accent6">
                  <a:lumMod val="75000"/>
                </a:schemeClr>
              </a:buClr>
              <a:defRPr sz="22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a:xfrm>
            <a:off x="8373532" y="6446837"/>
            <a:ext cx="770468" cy="365125"/>
          </a:xfrm>
          <a:prstGeom prst="rect">
            <a:avLst/>
          </a:prstGeom>
        </p:spPr>
        <p:txBody>
          <a:bodyPr/>
          <a:lstStyle>
            <a:lvl1pPr>
              <a:defRPr>
                <a:solidFill>
                  <a:schemeClr val="accent2"/>
                </a:solidFill>
              </a:defRPr>
            </a:lvl1pPr>
          </a:lstStyle>
          <a:p>
            <a:pPr>
              <a:defRPr/>
            </a:pPr>
            <a:fld id="{158FB043-B1F1-4069-A5A5-26BA143D18D3}" type="slidenum">
              <a:rPr lang="en-US" altLang="en-US" smtClean="0"/>
              <a:pPr>
                <a:defRPr/>
              </a:pPr>
              <a:t>‹#›</a:t>
            </a:fld>
            <a:endParaRPr lang="en-US" altLang="en-US" dirty="0"/>
          </a:p>
        </p:txBody>
      </p:sp>
    </p:spTree>
    <p:extLst>
      <p:ext uri="{BB962C8B-B14F-4D97-AF65-F5344CB8AC3E}">
        <p14:creationId xmlns:p14="http://schemas.microsoft.com/office/powerpoint/2010/main" val="15355456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ltLang="en-US"/>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pPr>
              <a:defRPr/>
            </a:pPr>
            <a:fld id="{D16C1640-8137-4410-ADD0-A1B32A081FBE}" type="slidenum">
              <a:rPr lang="en-US" altLang="en-US" smtClean="0"/>
              <a:pPr>
                <a:defRPr/>
              </a:pPr>
              <a:t>‹#›</a:t>
            </a:fld>
            <a:endParaRPr lang="en-US" altLang="en-US"/>
          </a:p>
        </p:txBody>
      </p:sp>
    </p:spTree>
    <p:extLst>
      <p:ext uri="{BB962C8B-B14F-4D97-AF65-F5344CB8AC3E}">
        <p14:creationId xmlns:p14="http://schemas.microsoft.com/office/powerpoint/2010/main" val="118258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pPr>
              <a:defRPr/>
            </a:pPr>
            <a:fld id="{6165E119-C950-44EA-80AB-80B604270758}" type="slidenum">
              <a:rPr lang="en-US" altLang="en-US" smtClean="0"/>
              <a:pPr>
                <a:defRPr/>
              </a:pPr>
              <a:t>‹#›</a:t>
            </a:fld>
            <a:endParaRPr lang="en-US" altLang="en-US"/>
          </a:p>
        </p:txBody>
      </p:sp>
    </p:spTree>
    <p:extLst>
      <p:ext uri="{BB962C8B-B14F-4D97-AF65-F5344CB8AC3E}">
        <p14:creationId xmlns:p14="http://schemas.microsoft.com/office/powerpoint/2010/main" val="179053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pPr>
              <a:defRPr/>
            </a:pPr>
            <a:fld id="{20472C03-37A2-4330-B2B8-506ACF04E912}" type="slidenum">
              <a:rPr lang="en-US" altLang="en-US" smtClean="0"/>
              <a:pPr>
                <a:defRPr/>
              </a:pPr>
              <a:t>‹#›</a:t>
            </a:fld>
            <a:endParaRPr lang="en-US" altLang="en-US"/>
          </a:p>
        </p:txBody>
      </p:sp>
    </p:spTree>
    <p:extLst>
      <p:ext uri="{BB962C8B-B14F-4D97-AF65-F5344CB8AC3E}">
        <p14:creationId xmlns:p14="http://schemas.microsoft.com/office/powerpoint/2010/main" val="179900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a:xfrm>
            <a:off x="7800476" y="5956136"/>
            <a:ext cx="770468" cy="365125"/>
          </a:xfrm>
          <a:prstGeom prst="rect">
            <a:avLst/>
          </a:prstGeom>
        </p:spPr>
        <p:txBody>
          <a:bodyPr/>
          <a:lstStyle/>
          <a:p>
            <a:pPr>
              <a:defRPr/>
            </a:pPr>
            <a:fld id="{C0EC17AA-EA0C-4C38-A00C-D58360C2941C}" type="slidenum">
              <a:rPr lang="en-US" altLang="en-US" smtClean="0"/>
              <a:pPr>
                <a:defRPr/>
              </a:pPr>
              <a:t>‹#›</a:t>
            </a:fld>
            <a:endParaRPr lang="en-US" altLang="en-US"/>
          </a:p>
        </p:txBody>
      </p:sp>
    </p:spTree>
    <p:extLst>
      <p:ext uri="{BB962C8B-B14F-4D97-AF65-F5344CB8AC3E}">
        <p14:creationId xmlns:p14="http://schemas.microsoft.com/office/powerpoint/2010/main" val="84656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Tree>
    <p:extLst>
      <p:ext uri="{BB962C8B-B14F-4D97-AF65-F5344CB8AC3E}">
        <p14:creationId xmlns:p14="http://schemas.microsoft.com/office/powerpoint/2010/main" val="420596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lt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ltLang="en-US"/>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pPr>
              <a:defRPr/>
            </a:pPr>
            <a:fld id="{40E2E87B-8286-4722-AA73-809554EB2E30}" type="slidenum">
              <a:rPr lang="en-US" altLang="en-US" smtClean="0"/>
              <a:pPr>
                <a:defRPr/>
              </a:pPr>
              <a:t>‹#›</a:t>
            </a:fld>
            <a:endParaRPr lang="en-US" altLang="en-US"/>
          </a:p>
        </p:txBody>
      </p:sp>
    </p:spTree>
    <p:extLst>
      <p:ext uri="{BB962C8B-B14F-4D97-AF65-F5344CB8AC3E}">
        <p14:creationId xmlns:p14="http://schemas.microsoft.com/office/powerpoint/2010/main" val="25288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pPr>
              <a:defRPr/>
            </a:pPr>
            <a:fld id="{23352F16-4153-43D4-83E0-D73FC5754A90}" type="slidenum">
              <a:rPr lang="en-US" altLang="en-US" smtClean="0"/>
              <a:pPr>
                <a:defRPr/>
              </a:pPr>
              <a:t>‹#›</a:t>
            </a:fld>
            <a:endParaRPr lang="en-US" altLang="en-US"/>
          </a:p>
        </p:txBody>
      </p:sp>
    </p:spTree>
    <p:extLst>
      <p:ext uri="{BB962C8B-B14F-4D97-AF65-F5344CB8AC3E}">
        <p14:creationId xmlns:p14="http://schemas.microsoft.com/office/powerpoint/2010/main" val="33251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endParaRPr lang="en-US" alt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ltLang="en-US"/>
          </a:p>
        </p:txBody>
      </p:sp>
      <p:sp>
        <p:nvSpPr>
          <p:cNvPr id="9" name="Rectangle 8"/>
          <p:cNvSpPr/>
          <p:nvPr/>
        </p:nvSpPr>
        <p:spPr>
          <a:xfrm>
            <a:off x="448091" y="76200"/>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76200"/>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76200"/>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951792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bg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bg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bg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bg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bg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491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5943600"/>
          </a:xfrm>
          <a:prstGeom prst="roundRect">
            <a:avLst>
              <a:gd name="adj" fmla="val 432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in those days, when the number of the disciples was multiplying, there arose a complaint against the Hebrews by the Hellenists, because their widows were neglected in the daily distribution. Then the twelve summoned the multitude of the disciples and said, ‘It is not desirable that we should leave the word of God and serve tables. Therefore, brethren, seek out from among you seven men of good reputation, full of the Holy Spirit and wisdom, whom we may appoint over this business; but we will give ourselves continually to prayer and to the ministry of the word.’  And the saying pleased the whole multitude. And they chose Stephen, a man full of faith and the Holy Spirit, and Philip, </a:t>
            </a:r>
            <a:r>
              <a:rPr lang="en-US" sz="2200" dirty="0" err="1">
                <a:latin typeface="Cambria" panose="02040503050406030204" pitchFamily="18" charset="0"/>
                <a:ea typeface="Cambria" panose="02040503050406030204" pitchFamily="18" charset="0"/>
              </a:rPr>
              <a:t>Prochorus</a:t>
            </a:r>
            <a:r>
              <a:rPr lang="en-US" sz="2200" dirty="0">
                <a:latin typeface="Cambria" panose="02040503050406030204" pitchFamily="18" charset="0"/>
                <a:ea typeface="Cambria" panose="02040503050406030204" pitchFamily="18" charset="0"/>
              </a:rPr>
              <a:t>, Nicanor, Timon, </a:t>
            </a:r>
            <a:r>
              <a:rPr lang="en-US" sz="2200" dirty="0" err="1">
                <a:latin typeface="Cambria" panose="02040503050406030204" pitchFamily="18" charset="0"/>
                <a:ea typeface="Cambria" panose="02040503050406030204" pitchFamily="18" charset="0"/>
              </a:rPr>
              <a:t>Parmenas</a:t>
            </a:r>
            <a:r>
              <a:rPr lang="en-US" sz="2200" dirty="0">
                <a:latin typeface="Cambria" panose="02040503050406030204" pitchFamily="18" charset="0"/>
                <a:ea typeface="Cambria" panose="02040503050406030204" pitchFamily="18" charset="0"/>
              </a:rPr>
              <a:t>, and Nicolas, a proselyte from Antioch, whom they set before the apostles; and when they had prayed, they laid hands on them. Then the word of God spread, and the number of the disciples multiplied greatly in Jerusalem, and a great many of the priests were obedient to the faith.”</a:t>
            </a:r>
          </a:p>
          <a:p>
            <a:pPr algn="r"/>
            <a:r>
              <a:rPr lang="en-US" sz="2200" dirty="0">
                <a:latin typeface="Cambria" panose="02040503050406030204" pitchFamily="18" charset="0"/>
                <a:ea typeface="Cambria" panose="02040503050406030204" pitchFamily="18" charset="0"/>
              </a:rPr>
              <a:t>Acts 6:1-7</a:t>
            </a:r>
          </a:p>
        </p:txBody>
      </p:sp>
    </p:spTree>
    <p:extLst>
      <p:ext uri="{BB962C8B-B14F-4D97-AF65-F5344CB8AC3E}">
        <p14:creationId xmlns:p14="http://schemas.microsoft.com/office/powerpoint/2010/main" val="46621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E01D335-EB80-FAB9-33BC-B2ED374558F0}"/>
              </a:ext>
            </a:extLst>
          </p:cNvPr>
          <p:cNvSpPr>
            <a:spLocks noGrp="1" noChangeArrowheads="1"/>
          </p:cNvSpPr>
          <p:nvPr>
            <p:ph type="title"/>
          </p:nvPr>
        </p:nvSpPr>
        <p:spPr>
          <a:xfrm>
            <a:off x="581192" y="316349"/>
            <a:ext cx="7989752" cy="1083329"/>
          </a:xfrm>
          <a:effectLst/>
        </p:spPr>
        <p:txBody>
          <a:bodyPr/>
          <a:lstStyle/>
          <a:p>
            <a:r>
              <a:rPr lang="en-US" altLang="en-US"/>
              <a:t>Introduction</a:t>
            </a:r>
            <a:endParaRPr lang="en-US" altLang="en-US" dirty="0"/>
          </a:p>
        </p:txBody>
      </p:sp>
      <p:sp>
        <p:nvSpPr>
          <p:cNvPr id="4099" name="Rectangle 3">
            <a:extLst>
              <a:ext uri="{FF2B5EF4-FFF2-40B4-BE49-F238E27FC236}">
                <a16:creationId xmlns:a16="http://schemas.microsoft.com/office/drawing/2014/main" id="{FFCA288F-CC1D-851B-8967-88D8BE7492D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Fellowship of giving has been part of worship from the beginning</a:t>
            </a:r>
          </a:p>
          <a:p>
            <a:pPr lvl="1"/>
            <a:r>
              <a:rPr lang="en-US" altLang="en-US" b="1" dirty="0">
                <a:solidFill>
                  <a:srgbClr val="FFFF99"/>
                </a:solidFill>
              </a:rPr>
              <a:t>Acts 2:41-45</a:t>
            </a:r>
            <a:r>
              <a:rPr lang="en-US" altLang="en-US" b="1" dirty="0"/>
              <a:t>  </a:t>
            </a:r>
            <a:r>
              <a:rPr lang="en-US" altLang="en-US" dirty="0"/>
              <a:t>Continued in fellowship: give, receive</a:t>
            </a:r>
          </a:p>
          <a:p>
            <a:pPr lvl="1"/>
            <a:r>
              <a:rPr lang="en-US" altLang="en-US" b="1" dirty="0">
                <a:solidFill>
                  <a:srgbClr val="FFFF99"/>
                </a:solidFill>
              </a:rPr>
              <a:t>Acts 4:32-5:11</a:t>
            </a:r>
            <a:r>
              <a:rPr lang="en-US" altLang="en-US" b="1" dirty="0"/>
              <a:t>  </a:t>
            </a:r>
            <a:r>
              <a:rPr lang="en-US" altLang="en-US" dirty="0"/>
              <a:t>Apostles kept common treasury—used for </a:t>
            </a:r>
            <a:br>
              <a:rPr lang="en-US" altLang="en-US" dirty="0"/>
            </a:br>
            <a:r>
              <a:rPr lang="en-US" altLang="en-US" dirty="0"/>
              <a:t>work of church</a:t>
            </a:r>
          </a:p>
          <a:p>
            <a:pPr lvl="1"/>
            <a:r>
              <a:rPr lang="en-US" altLang="en-US" b="1" dirty="0">
                <a:solidFill>
                  <a:srgbClr val="FFFF99"/>
                </a:solidFill>
              </a:rPr>
              <a:t>Acts 6:1-7</a:t>
            </a:r>
            <a:r>
              <a:rPr lang="en-US" altLang="en-US" b="1" dirty="0"/>
              <a:t>  </a:t>
            </a:r>
            <a:r>
              <a:rPr lang="en-US" altLang="en-US" dirty="0"/>
              <a:t>Special Servants (Deacons) administer help to widows</a:t>
            </a:r>
          </a:p>
          <a:p>
            <a:r>
              <a:rPr lang="en-US" altLang="en-US" dirty="0"/>
              <a:t>God’s plan for giving:  Bring in hand what is in heart! </a:t>
            </a:r>
            <a:br>
              <a:rPr lang="en-US" altLang="en-US" dirty="0"/>
            </a:br>
            <a:r>
              <a:rPr lang="en-US" altLang="en-US" dirty="0"/>
              <a:t>(</a:t>
            </a:r>
            <a:r>
              <a:rPr lang="en-US" altLang="en-US" b="1" dirty="0">
                <a:solidFill>
                  <a:srgbClr val="FFFF99"/>
                </a:solidFill>
              </a:rPr>
              <a:t>1 Cor. 16:1-2; 2 Cor. 9:7</a:t>
            </a:r>
            <a:r>
              <a:rPr lang="en-US" altLang="en-US" dirty="0"/>
              <a:t>)</a:t>
            </a:r>
          </a:p>
        </p:txBody>
      </p:sp>
    </p:spTree>
    <p:extLst>
      <p:ext uri="{BB962C8B-B14F-4D97-AF65-F5344CB8AC3E}">
        <p14:creationId xmlns:p14="http://schemas.microsoft.com/office/powerpoint/2010/main" val="3594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animEffect transition="in" filter="fade">
                                      <p:cBhvr>
                                        <p:cTn id="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905000"/>
          </a:xfrm>
          <a:prstGeom prst="roundRect">
            <a:avLst>
              <a:gd name="adj" fmla="val 124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concerning the collection for the saints, as I have given orders to the churches of Galatia, so you must do also: On the first day of the week let each one of you lay something aside, storing up as he may prosper, that there be no collections when I come.”</a:t>
            </a:r>
          </a:p>
          <a:p>
            <a:pPr algn="r"/>
            <a:r>
              <a:rPr lang="en-US" sz="2200" dirty="0">
                <a:latin typeface="Cambria" panose="02040503050406030204" pitchFamily="18" charset="0"/>
                <a:ea typeface="Cambria" panose="02040503050406030204" pitchFamily="18" charset="0"/>
              </a:rPr>
              <a:t>1 Cor. 16:1-2</a:t>
            </a:r>
          </a:p>
        </p:txBody>
      </p:sp>
      <p:sp>
        <p:nvSpPr>
          <p:cNvPr id="7" name="Rectangle: Rounded Corners 6">
            <a:extLst>
              <a:ext uri="{FF2B5EF4-FFF2-40B4-BE49-F238E27FC236}">
                <a16:creationId xmlns:a16="http://schemas.microsoft.com/office/drawing/2014/main" id="{11CFE150-F60C-4C6B-8741-BE092A466E08}"/>
              </a:ext>
            </a:extLst>
          </p:cNvPr>
          <p:cNvSpPr/>
          <p:nvPr/>
        </p:nvSpPr>
        <p:spPr>
          <a:xfrm>
            <a:off x="228600" y="2743200"/>
            <a:ext cx="8686800" cy="1143000"/>
          </a:xfrm>
          <a:prstGeom prst="roundRect">
            <a:avLst>
              <a:gd name="adj" fmla="val 2303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“So let each one give as he purposes in his heart, not grudgingly or of necessity; for God loves a cheerful giver.”</a:t>
            </a:r>
          </a:p>
          <a:p>
            <a:pPr algn="r"/>
            <a:r>
              <a:rPr lang="en-US" sz="2200" dirty="0">
                <a:latin typeface="Cambria" panose="02040503050406030204" pitchFamily="18" charset="0"/>
                <a:ea typeface="Cambria" panose="02040503050406030204" pitchFamily="18" charset="0"/>
              </a:rPr>
              <a:t>2 Cor. 9:7</a:t>
            </a:r>
          </a:p>
        </p:txBody>
      </p:sp>
    </p:spTree>
    <p:extLst>
      <p:ext uri="{BB962C8B-B14F-4D97-AF65-F5344CB8AC3E}">
        <p14:creationId xmlns:p14="http://schemas.microsoft.com/office/powerpoint/2010/main" val="107183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E01D335-EB80-FAB9-33BC-B2ED374558F0}"/>
              </a:ext>
            </a:extLst>
          </p:cNvPr>
          <p:cNvSpPr>
            <a:spLocks noGrp="1" noChangeArrowheads="1"/>
          </p:cNvSpPr>
          <p:nvPr>
            <p:ph type="title"/>
          </p:nvPr>
        </p:nvSpPr>
        <p:spPr>
          <a:xfrm>
            <a:off x="581192" y="316349"/>
            <a:ext cx="7989752" cy="1083329"/>
          </a:xfrm>
          <a:effectLst/>
        </p:spPr>
        <p:txBody>
          <a:bodyPr/>
          <a:lstStyle/>
          <a:p>
            <a:r>
              <a:rPr lang="en-US" altLang="en-US"/>
              <a:t>Introduction</a:t>
            </a:r>
            <a:endParaRPr lang="en-US" altLang="en-US" dirty="0"/>
          </a:p>
        </p:txBody>
      </p:sp>
      <p:sp>
        <p:nvSpPr>
          <p:cNvPr id="4099" name="Rectangle 3">
            <a:extLst>
              <a:ext uri="{FF2B5EF4-FFF2-40B4-BE49-F238E27FC236}">
                <a16:creationId xmlns:a16="http://schemas.microsoft.com/office/drawing/2014/main" id="{FFCA288F-CC1D-851B-8967-88D8BE7492D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Fellowship of giving has been part of worship from the beginning</a:t>
            </a:r>
          </a:p>
          <a:p>
            <a:pPr lvl="1"/>
            <a:r>
              <a:rPr lang="en-US" altLang="en-US" b="1" dirty="0">
                <a:solidFill>
                  <a:srgbClr val="FFFF99"/>
                </a:solidFill>
              </a:rPr>
              <a:t>Acts 2:41-45</a:t>
            </a:r>
            <a:r>
              <a:rPr lang="en-US" altLang="en-US" b="1" dirty="0"/>
              <a:t>  </a:t>
            </a:r>
            <a:r>
              <a:rPr lang="en-US" altLang="en-US" dirty="0"/>
              <a:t>Continued in fellowship: give, receive</a:t>
            </a:r>
          </a:p>
          <a:p>
            <a:pPr lvl="1"/>
            <a:r>
              <a:rPr lang="en-US" altLang="en-US" b="1" dirty="0">
                <a:solidFill>
                  <a:srgbClr val="FFFF99"/>
                </a:solidFill>
              </a:rPr>
              <a:t>Acts 4:32-5:11</a:t>
            </a:r>
            <a:r>
              <a:rPr lang="en-US" altLang="en-US" b="1" dirty="0"/>
              <a:t>  </a:t>
            </a:r>
            <a:r>
              <a:rPr lang="en-US" altLang="en-US" dirty="0"/>
              <a:t>Apostles kept common treasury—used for </a:t>
            </a:r>
            <a:br>
              <a:rPr lang="en-US" altLang="en-US" dirty="0"/>
            </a:br>
            <a:r>
              <a:rPr lang="en-US" altLang="en-US" dirty="0"/>
              <a:t>work of church</a:t>
            </a:r>
          </a:p>
          <a:p>
            <a:pPr lvl="1"/>
            <a:r>
              <a:rPr lang="en-US" altLang="en-US" b="1" dirty="0">
                <a:solidFill>
                  <a:srgbClr val="FFFF99"/>
                </a:solidFill>
              </a:rPr>
              <a:t>Acts 6:1-7</a:t>
            </a:r>
            <a:r>
              <a:rPr lang="en-US" altLang="en-US" b="1" dirty="0"/>
              <a:t>  </a:t>
            </a:r>
            <a:r>
              <a:rPr lang="en-US" altLang="en-US" dirty="0"/>
              <a:t>Special Servants (Deacons) administer help to widows</a:t>
            </a:r>
          </a:p>
          <a:p>
            <a:r>
              <a:rPr lang="en-US" altLang="en-US" dirty="0"/>
              <a:t>God’s plan for giving:  Bring in hand what is in heart! </a:t>
            </a:r>
            <a:br>
              <a:rPr lang="en-US" altLang="en-US" dirty="0"/>
            </a:br>
            <a:r>
              <a:rPr lang="en-US" altLang="en-US" dirty="0"/>
              <a:t>(</a:t>
            </a:r>
            <a:r>
              <a:rPr lang="en-US" altLang="en-US" b="1" dirty="0">
                <a:solidFill>
                  <a:srgbClr val="FFFF99"/>
                </a:solidFill>
              </a:rPr>
              <a:t>1 Cor. 16:1-2; 2 Cor. 9:7</a:t>
            </a:r>
            <a:r>
              <a:rPr lang="en-US" altLang="en-US" dirty="0"/>
              <a:t>)</a:t>
            </a:r>
          </a:p>
          <a:p>
            <a:pPr lvl="1"/>
            <a:r>
              <a:rPr lang="en-US" dirty="0"/>
              <a:t>Our giving is not weekly dues or cost of admission, but the picture of joyful stewardship</a:t>
            </a:r>
            <a:endParaRPr lang="en-US" altLang="en-US" dirty="0"/>
          </a:p>
        </p:txBody>
      </p:sp>
    </p:spTree>
    <p:extLst>
      <p:ext uri="{BB962C8B-B14F-4D97-AF65-F5344CB8AC3E}">
        <p14:creationId xmlns:p14="http://schemas.microsoft.com/office/powerpoint/2010/main" val="40518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9">
                                            <p:txEl>
                                              <p:pRg st="5" end="5"/>
                                            </p:txEl>
                                          </p:spTgt>
                                        </p:tgtEl>
                                        <p:attrNameLst>
                                          <p:attrName>style.visibility</p:attrName>
                                        </p:attrNameLst>
                                      </p:cBhvr>
                                      <p:to>
                                        <p:strVal val="visible"/>
                                      </p:to>
                                    </p:set>
                                    <p:animEffect transition="in" filter="fade">
                                      <p:cBhvr>
                                        <p:cTn id="7"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4"/>
          </a:xfrm>
          <a:ln>
            <a:noFill/>
            <a:miter lim="800000"/>
            <a:headEnd/>
            <a:tailEnd/>
          </a:ln>
        </p:spPr>
        <p:txBody>
          <a:bodyPr>
            <a:normAutofit/>
          </a:bodyPr>
          <a:lstStyle/>
          <a:p>
            <a:r>
              <a:rPr lang="en-US" altLang="en-US" dirty="0"/>
              <a:t>“</a:t>
            </a:r>
            <a:r>
              <a:rPr lang="en-US" dirty="0"/>
              <a:t>Now concerning the collection for the saints</a:t>
            </a:r>
            <a:r>
              <a:rPr lang="en-US" altLang="en-US" dirty="0"/>
              <a:t>”</a:t>
            </a:r>
            <a:br>
              <a:rPr lang="en-US" altLang="en-US" dirty="0"/>
            </a:br>
            <a:r>
              <a:rPr lang="en-US" altLang="en-US" dirty="0"/>
              <a:t>(1 Cor. 16:1-2)</a:t>
            </a:r>
          </a:p>
          <a:p>
            <a:pPr lvl="1"/>
            <a:r>
              <a:rPr lang="en-US" dirty="0"/>
              <a:t>Stating the obvious:</a:t>
            </a:r>
          </a:p>
          <a:p>
            <a:pPr lvl="2"/>
            <a:r>
              <a:rPr lang="en-US" dirty="0"/>
              <a:t>The church had a treasury.</a:t>
            </a:r>
          </a:p>
          <a:p>
            <a:pPr lvl="2"/>
            <a:r>
              <a:rPr lang="en-US" dirty="0"/>
              <a:t>The church had a collection of money.</a:t>
            </a:r>
          </a:p>
          <a:p>
            <a:pPr lvl="1"/>
            <a:r>
              <a:rPr lang="en-US" dirty="0"/>
              <a:t>Sometimes it seems there is a question about the church having money on hand.</a:t>
            </a:r>
          </a:p>
          <a:p>
            <a:pPr lvl="2"/>
            <a:r>
              <a:rPr lang="en-US" dirty="0"/>
              <a:t>But this is the whole point of the instruction given in this passage.</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fade">
                                      <p:cBhvr>
                                        <p:cTn id="15" dur="500"/>
                                        <p:tgtEl>
                                          <p:spTgt spid="512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123">
                                            <p:txEl>
                                              <p:pRg st="3" end="3"/>
                                            </p:txEl>
                                          </p:spTgt>
                                        </p:tgtEl>
                                        <p:attrNameLst>
                                          <p:attrName>style.visibility</p:attrName>
                                        </p:attrNameLst>
                                      </p:cBhvr>
                                      <p:to>
                                        <p:strVal val="visible"/>
                                      </p:to>
                                    </p:set>
                                    <p:animEffect transition="in" filter="fade">
                                      <p:cBhvr>
                                        <p:cTn id="18" dur="500"/>
                                        <p:tgtEl>
                                          <p:spTgt spid="51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Effect transition="in" filter="fade">
                                      <p:cBhvr>
                                        <p:cTn id="23" dur="500"/>
                                        <p:tgtEl>
                                          <p:spTgt spid="5123">
                                            <p:txEl>
                                              <p:pRg st="4" end="4"/>
                                            </p:txEl>
                                          </p:spTgt>
                                        </p:tgtEl>
                                      </p:cBhvr>
                                    </p:animEffect>
                                  </p:childTnLst>
                                </p:cTn>
                              </p:par>
                            </p:childTnLst>
                          </p:cTn>
                        </p:par>
                        <p:par>
                          <p:cTn id="24" fill="hold">
                            <p:stCondLst>
                              <p:cond delay="500"/>
                            </p:stCondLst>
                            <p:childTnLst>
                              <p:par>
                                <p:cTn id="25" presetID="10" presetClass="entr" presetSubtype="0" fill="hold" nodeType="afterEffect">
                                  <p:stCondLst>
                                    <p:cond delay="50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fade">
                                      <p:cBhvr>
                                        <p:cTn id="2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848308" cy="5892424"/>
          </a:xfrm>
          <a:ln>
            <a:noFill/>
            <a:miter lim="800000"/>
            <a:headEnd/>
            <a:tailEnd/>
          </a:ln>
        </p:spPr>
        <p:txBody>
          <a:bodyPr>
            <a:normAutofit/>
          </a:bodyPr>
          <a:lstStyle/>
          <a:p>
            <a:r>
              <a:rPr lang="en-US" altLang="en-US" dirty="0"/>
              <a:t>“Upon the first day of the week” (1 Cor. 16:1-2)</a:t>
            </a:r>
          </a:p>
          <a:p>
            <a:pPr lvl="1"/>
            <a:r>
              <a:rPr lang="en-US" altLang="en-US" dirty="0"/>
              <a:t>Periodic, Regular</a:t>
            </a:r>
          </a:p>
          <a:p>
            <a:pPr lvl="1"/>
            <a:r>
              <a:rPr lang="en-US" altLang="en-US" dirty="0"/>
              <a:t>As </a:t>
            </a:r>
            <a:r>
              <a:rPr lang="en-US" altLang="en-US" b="1" dirty="0">
                <a:solidFill>
                  <a:srgbClr val="FFFF99"/>
                </a:solidFill>
              </a:rPr>
              <a:t>Exo. 20:8</a:t>
            </a:r>
            <a:r>
              <a:rPr lang="en-US" altLang="en-US" dirty="0"/>
              <a:t> &amp; </a:t>
            </a:r>
            <a:r>
              <a:rPr lang="en-US" altLang="en-US" b="1" dirty="0">
                <a:solidFill>
                  <a:srgbClr val="FFFF99"/>
                </a:solidFill>
              </a:rPr>
              <a:t>Acts 20:7</a:t>
            </a:r>
            <a:r>
              <a:rPr lang="en-US" altLang="en-US" dirty="0"/>
              <a:t>, observed every time that day came</a:t>
            </a:r>
          </a:p>
          <a:p>
            <a:pPr lvl="2"/>
            <a:endParaRPr lang="en-US" altLang="en-US" dirty="0"/>
          </a:p>
        </p:txBody>
      </p:sp>
      <p:sp>
        <p:nvSpPr>
          <p:cNvPr id="4" name="Rectangle: Rounded Corners 3">
            <a:extLst>
              <a:ext uri="{FF2B5EF4-FFF2-40B4-BE49-F238E27FC236}">
                <a16:creationId xmlns:a16="http://schemas.microsoft.com/office/drawing/2014/main" id="{C9B2A6D3-0FA8-43BC-BD72-0587A4177E2F}"/>
              </a:ext>
            </a:extLst>
          </p:cNvPr>
          <p:cNvSpPr/>
          <p:nvPr/>
        </p:nvSpPr>
        <p:spPr>
          <a:xfrm>
            <a:off x="228600" y="3124200"/>
            <a:ext cx="8686800" cy="83820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“Remember the Sabbath day, to keep it holy.”</a:t>
            </a:r>
          </a:p>
          <a:p>
            <a:pPr algn="r"/>
            <a:r>
              <a:rPr lang="en-US" sz="2200" dirty="0">
                <a:latin typeface="Cambria" panose="02040503050406030204" pitchFamily="18" charset="0"/>
                <a:ea typeface="Cambria" panose="02040503050406030204" pitchFamily="18" charset="0"/>
              </a:rPr>
              <a:t>Exo. 20:8</a:t>
            </a:r>
          </a:p>
        </p:txBody>
      </p:sp>
      <p:sp>
        <p:nvSpPr>
          <p:cNvPr id="5" name="Rectangle: Rounded Corners 4">
            <a:extLst>
              <a:ext uri="{FF2B5EF4-FFF2-40B4-BE49-F238E27FC236}">
                <a16:creationId xmlns:a16="http://schemas.microsoft.com/office/drawing/2014/main" id="{3FD75FD3-1789-4571-976B-CFB4C3D45454}"/>
              </a:ext>
            </a:extLst>
          </p:cNvPr>
          <p:cNvSpPr/>
          <p:nvPr/>
        </p:nvSpPr>
        <p:spPr>
          <a:xfrm>
            <a:off x="228600" y="4267200"/>
            <a:ext cx="8686800" cy="152400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on the first day of the week, when the disciples came together to break bread, Paul, ready to depart the next day, spoke to them and continued his message until midnight.”</a:t>
            </a:r>
          </a:p>
          <a:p>
            <a:pPr algn="r"/>
            <a:r>
              <a:rPr lang="en-US" sz="2200" dirty="0">
                <a:latin typeface="Cambria" panose="02040503050406030204" pitchFamily="18" charset="0"/>
                <a:ea typeface="Cambria" panose="02040503050406030204" pitchFamily="18" charset="0"/>
              </a:rPr>
              <a:t>Acts 20:7</a:t>
            </a:r>
          </a:p>
        </p:txBody>
      </p:sp>
    </p:spTree>
    <p:extLst>
      <p:ext uri="{BB962C8B-B14F-4D97-AF65-F5344CB8AC3E}">
        <p14:creationId xmlns:p14="http://schemas.microsoft.com/office/powerpoint/2010/main" val="17489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848308" cy="5892424"/>
          </a:xfrm>
          <a:ln>
            <a:noFill/>
            <a:miter lim="800000"/>
            <a:headEnd/>
            <a:tailEnd/>
          </a:ln>
        </p:spPr>
        <p:txBody>
          <a:bodyPr>
            <a:normAutofit/>
          </a:bodyPr>
          <a:lstStyle/>
          <a:p>
            <a:r>
              <a:rPr lang="en-US" altLang="en-US" dirty="0"/>
              <a:t>“Upon the first day of the week” (1 Cor. 16:1-2)</a:t>
            </a:r>
          </a:p>
          <a:p>
            <a:pPr lvl="1"/>
            <a:r>
              <a:rPr lang="en-US" altLang="en-US" dirty="0"/>
              <a:t>Periodic, Regular</a:t>
            </a:r>
          </a:p>
          <a:p>
            <a:pPr lvl="1"/>
            <a:r>
              <a:rPr lang="en-US" altLang="en-US" dirty="0"/>
              <a:t>As </a:t>
            </a:r>
            <a:r>
              <a:rPr lang="en-US" altLang="en-US" b="1" dirty="0">
                <a:solidFill>
                  <a:srgbClr val="FFFF99"/>
                </a:solidFill>
              </a:rPr>
              <a:t>Exo. 20:8</a:t>
            </a:r>
            <a:r>
              <a:rPr lang="en-US" altLang="en-US" dirty="0"/>
              <a:t> &amp; </a:t>
            </a:r>
            <a:r>
              <a:rPr lang="en-US" altLang="en-US" b="1" dirty="0">
                <a:solidFill>
                  <a:srgbClr val="FFFF99"/>
                </a:solidFill>
              </a:rPr>
              <a:t>Acts 20:7</a:t>
            </a:r>
            <a:r>
              <a:rPr lang="en-US" altLang="en-US" dirty="0"/>
              <a:t>, observed every time that day came</a:t>
            </a:r>
          </a:p>
          <a:p>
            <a:pPr lvl="2"/>
            <a:r>
              <a:rPr lang="en-US" altLang="en-US" dirty="0"/>
              <a:t>“On the first day of every week” (Marshall’s Interlinear Greek-English New Testament), “every Sunday” (New English Bible)</a:t>
            </a:r>
          </a:p>
          <a:p>
            <a:pPr lvl="1"/>
            <a:r>
              <a:rPr lang="en-US" altLang="en-US" dirty="0"/>
              <a:t>“</a:t>
            </a:r>
            <a:r>
              <a:rPr lang="en-US" altLang="en-US" b="1" dirty="0"/>
              <a:t>Upon</a:t>
            </a:r>
            <a:r>
              <a:rPr lang="en-US" altLang="en-US" dirty="0"/>
              <a:t>” (</a:t>
            </a:r>
            <a:r>
              <a:rPr lang="en-US" altLang="en-US" i="1" dirty="0"/>
              <a:t>kata, kat, </a:t>
            </a:r>
            <a:r>
              <a:rPr lang="en-US" altLang="en-US" i="1" dirty="0" err="1"/>
              <a:t>kath</a:t>
            </a:r>
            <a:r>
              <a:rPr lang="en-US" altLang="en-US" dirty="0"/>
              <a:t>) Greeks used with time for regularity</a:t>
            </a:r>
          </a:p>
          <a:p>
            <a:pPr lvl="2"/>
            <a:r>
              <a:rPr lang="en-US" altLang="en-US" dirty="0"/>
              <a:t>With day: every day, daily (</a:t>
            </a:r>
            <a:r>
              <a:rPr lang="en-US" altLang="en-US" b="1" dirty="0">
                <a:solidFill>
                  <a:srgbClr val="FFFF99"/>
                </a:solidFill>
              </a:rPr>
              <a:t>Luke 16:19; Acts 17:11</a:t>
            </a:r>
            <a:r>
              <a:rPr lang="en-US" altLang="en-US" dirty="0"/>
              <a:t>)</a:t>
            </a:r>
          </a:p>
        </p:txBody>
      </p:sp>
    </p:spTree>
    <p:extLst>
      <p:ext uri="{BB962C8B-B14F-4D97-AF65-F5344CB8AC3E}">
        <p14:creationId xmlns:p14="http://schemas.microsoft.com/office/powerpoint/2010/main" val="146869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animEffect transition="in" filter="fade">
                                      <p:cBhvr>
                                        <p:cTn id="1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143000"/>
          </a:xfrm>
          <a:prstGeom prst="roundRect">
            <a:avLst>
              <a:gd name="adj" fmla="val 21623"/>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“There was a certain rich man who was clothed in purple and fine linen and fared sumptuously every day.”</a:t>
            </a:r>
          </a:p>
          <a:p>
            <a:pPr algn="r"/>
            <a:r>
              <a:rPr lang="en-US" sz="2200" dirty="0">
                <a:latin typeface="Cambria" panose="02040503050406030204" pitchFamily="18" charset="0"/>
                <a:ea typeface="Cambria" panose="02040503050406030204" pitchFamily="18" charset="0"/>
              </a:rPr>
              <a:t>Luke 16:19</a:t>
            </a:r>
          </a:p>
        </p:txBody>
      </p:sp>
      <p:sp>
        <p:nvSpPr>
          <p:cNvPr id="7" name="Rectangle: Rounded Corners 6">
            <a:extLst>
              <a:ext uri="{FF2B5EF4-FFF2-40B4-BE49-F238E27FC236}">
                <a16:creationId xmlns:a16="http://schemas.microsoft.com/office/drawing/2014/main" id="{11CFE150-F60C-4C6B-8741-BE092A466E08}"/>
              </a:ext>
            </a:extLst>
          </p:cNvPr>
          <p:cNvSpPr/>
          <p:nvPr/>
        </p:nvSpPr>
        <p:spPr>
          <a:xfrm>
            <a:off x="228600" y="1752600"/>
            <a:ext cx="8686800" cy="1600200"/>
          </a:xfrm>
          <a:prstGeom prst="roundRect">
            <a:avLst>
              <a:gd name="adj" fmla="val 1616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“These were more fair-minded than those in Thessalonica, in that they received the word with all readiness, and searched the Scriptures daily to find out whether these things were so.”</a:t>
            </a:r>
          </a:p>
          <a:p>
            <a:pPr algn="r"/>
            <a:r>
              <a:rPr lang="en-US" sz="2200" dirty="0">
                <a:latin typeface="Cambria" panose="02040503050406030204" pitchFamily="18" charset="0"/>
                <a:ea typeface="Cambria" panose="02040503050406030204" pitchFamily="18" charset="0"/>
              </a:rPr>
              <a:t>Acts 17:11</a:t>
            </a:r>
          </a:p>
        </p:txBody>
      </p:sp>
    </p:spTree>
    <p:extLst>
      <p:ext uri="{BB962C8B-B14F-4D97-AF65-F5344CB8AC3E}">
        <p14:creationId xmlns:p14="http://schemas.microsoft.com/office/powerpoint/2010/main" val="175025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848308" cy="5892424"/>
          </a:xfrm>
          <a:ln>
            <a:noFill/>
            <a:miter lim="800000"/>
            <a:headEnd/>
            <a:tailEnd/>
          </a:ln>
        </p:spPr>
        <p:txBody>
          <a:bodyPr>
            <a:normAutofit/>
          </a:bodyPr>
          <a:lstStyle/>
          <a:p>
            <a:r>
              <a:rPr lang="en-US" altLang="en-US" dirty="0"/>
              <a:t>“Upon the first day of the week” (1 Cor. 16:1-2)</a:t>
            </a:r>
          </a:p>
          <a:p>
            <a:pPr lvl="1"/>
            <a:r>
              <a:rPr lang="en-US" altLang="en-US" dirty="0"/>
              <a:t>Periodic, Regular</a:t>
            </a:r>
          </a:p>
          <a:p>
            <a:pPr lvl="1"/>
            <a:r>
              <a:rPr lang="en-US" altLang="en-US" dirty="0"/>
              <a:t>As </a:t>
            </a:r>
            <a:r>
              <a:rPr lang="en-US" altLang="en-US" b="1" dirty="0">
                <a:solidFill>
                  <a:srgbClr val="FFFF99"/>
                </a:solidFill>
              </a:rPr>
              <a:t>Exo. 20:8</a:t>
            </a:r>
            <a:r>
              <a:rPr lang="en-US" altLang="en-US" dirty="0"/>
              <a:t> &amp; </a:t>
            </a:r>
            <a:r>
              <a:rPr lang="en-US" altLang="en-US" b="1" dirty="0">
                <a:solidFill>
                  <a:srgbClr val="FFFF99"/>
                </a:solidFill>
              </a:rPr>
              <a:t>Acts 20:7</a:t>
            </a:r>
            <a:r>
              <a:rPr lang="en-US" altLang="en-US" dirty="0"/>
              <a:t>, observed every time that day came</a:t>
            </a:r>
          </a:p>
          <a:p>
            <a:pPr lvl="2"/>
            <a:r>
              <a:rPr lang="en-US" altLang="en-US" dirty="0"/>
              <a:t>“On the first day of every week” (Marshall’s Interlinear Greek-English New Testament), “every Sunday” (New English Bible)</a:t>
            </a:r>
          </a:p>
          <a:p>
            <a:pPr lvl="1"/>
            <a:r>
              <a:rPr lang="en-US" altLang="en-US" dirty="0"/>
              <a:t>“</a:t>
            </a:r>
            <a:r>
              <a:rPr lang="en-US" altLang="en-US" b="1" dirty="0"/>
              <a:t>Upon</a:t>
            </a:r>
            <a:r>
              <a:rPr lang="en-US" altLang="en-US" dirty="0"/>
              <a:t>” (</a:t>
            </a:r>
            <a:r>
              <a:rPr lang="en-US" altLang="en-US" i="1" dirty="0"/>
              <a:t>kata, kat, </a:t>
            </a:r>
            <a:r>
              <a:rPr lang="en-US" altLang="en-US" i="1" dirty="0" err="1"/>
              <a:t>kath</a:t>
            </a:r>
            <a:r>
              <a:rPr lang="en-US" altLang="en-US" dirty="0"/>
              <a:t>) Greeks used with time for regularity</a:t>
            </a:r>
          </a:p>
          <a:p>
            <a:pPr lvl="2"/>
            <a:r>
              <a:rPr lang="en-US" altLang="en-US" dirty="0"/>
              <a:t>With day: every day, daily (</a:t>
            </a:r>
            <a:r>
              <a:rPr lang="en-US" altLang="en-US" b="1" dirty="0">
                <a:solidFill>
                  <a:srgbClr val="FFFF99"/>
                </a:solidFill>
              </a:rPr>
              <a:t>Luke 16:19; Acts 17:11</a:t>
            </a:r>
            <a:r>
              <a:rPr lang="en-US" altLang="en-US" dirty="0"/>
              <a:t>)</a:t>
            </a:r>
          </a:p>
          <a:p>
            <a:pPr lvl="2"/>
            <a:r>
              <a:rPr lang="en-US" altLang="en-US" dirty="0"/>
              <a:t>With month: every month (</a:t>
            </a:r>
            <a:r>
              <a:rPr lang="en-US" altLang="en-US" b="1" dirty="0">
                <a:solidFill>
                  <a:srgbClr val="FFFF99"/>
                </a:solidFill>
              </a:rPr>
              <a:t>Rev. 22:2</a:t>
            </a:r>
            <a:r>
              <a:rPr lang="en-US" altLang="en-US" dirty="0"/>
              <a:t>)</a:t>
            </a:r>
          </a:p>
        </p:txBody>
      </p:sp>
    </p:spTree>
    <p:extLst>
      <p:ext uri="{BB962C8B-B14F-4D97-AF65-F5344CB8AC3E}">
        <p14:creationId xmlns:p14="http://schemas.microsoft.com/office/powerpoint/2010/main" val="155713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animEffect transition="in" filter="fade">
                                      <p:cBhvr>
                                        <p:cTn id="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600200"/>
          </a:xfrm>
          <a:prstGeom prst="roundRect">
            <a:avLst>
              <a:gd name="adj" fmla="val 1666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“In the middle of its street, and on either side of the river, was the tree of life, which bore twelve fruits, each tree yielding its fruit every month. The leaves of the tree were for the healing of the nations.”</a:t>
            </a:r>
          </a:p>
          <a:p>
            <a:pPr algn="r"/>
            <a:r>
              <a:rPr lang="en-US" sz="2200" dirty="0">
                <a:latin typeface="Cambria" panose="02040503050406030204" pitchFamily="18" charset="0"/>
                <a:ea typeface="Cambria" panose="02040503050406030204" pitchFamily="18" charset="0"/>
              </a:rPr>
              <a:t>Rev. 22:2</a:t>
            </a:r>
          </a:p>
        </p:txBody>
      </p:sp>
    </p:spTree>
    <p:extLst>
      <p:ext uri="{BB962C8B-B14F-4D97-AF65-F5344CB8AC3E}">
        <p14:creationId xmlns:p14="http://schemas.microsoft.com/office/powerpoint/2010/main" val="37025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A600-C2BC-428C-87B1-65F7072DC3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54C4BC-8F68-4EA2-82B3-D9C5B30E85F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A27861-4D6C-459E-92DC-4137549EA14D}"/>
              </a:ext>
            </a:extLst>
          </p:cNvPr>
          <p:cNvSpPr>
            <a:spLocks noGrp="1"/>
          </p:cNvSpPr>
          <p:nvPr>
            <p:ph type="sldNum" sz="quarter" idx="12"/>
          </p:nvPr>
        </p:nvSpPr>
        <p:spPr/>
        <p:txBody>
          <a:bodyPr/>
          <a:lstStyle/>
          <a:p>
            <a:pPr>
              <a:defRPr/>
            </a:pPr>
            <a:fld id="{158FB043-B1F1-4069-A5A5-26BA143D18D3}" type="slidenum">
              <a:rPr lang="en-US" altLang="en-US" smtClean="0"/>
              <a:pPr>
                <a:defRPr/>
              </a:pPr>
              <a:t>2</a:t>
            </a:fld>
            <a:endParaRPr lang="en-US" altLang="en-US" dirty="0"/>
          </a:p>
        </p:txBody>
      </p:sp>
      <p:pic>
        <p:nvPicPr>
          <p:cNvPr id="1026" name="Picture 2">
            <a:extLst>
              <a:ext uri="{FF2B5EF4-FFF2-40B4-BE49-F238E27FC236}">
                <a16:creationId xmlns:a16="http://schemas.microsoft.com/office/drawing/2014/main" id="{82452E0F-5D6B-4326-A3F7-D03F48C61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8" y="-1"/>
            <a:ext cx="12191998"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4F281C4-9E8F-40C4-A3B6-F565DE80416F}"/>
              </a:ext>
            </a:extLst>
          </p:cNvPr>
          <p:cNvSpPr txBox="1"/>
          <p:nvPr/>
        </p:nvSpPr>
        <p:spPr>
          <a:xfrm>
            <a:off x="2971800" y="0"/>
            <a:ext cx="6172200" cy="2123658"/>
          </a:xfrm>
          <a:prstGeom prst="rect">
            <a:avLst/>
          </a:prstGeom>
          <a:noFill/>
        </p:spPr>
        <p:txBody>
          <a:bodyPr wrap="square" rtlCol="0">
            <a:spAutoFit/>
          </a:bodyPr>
          <a:lstStyle/>
          <a:p>
            <a:pPr algn="ctr"/>
            <a:r>
              <a:rPr lang="en-US" sz="6600" b="1" dirty="0">
                <a:solidFill>
                  <a:schemeClr val="bg1"/>
                </a:solidFill>
                <a:latin typeface="Harrington" panose="04040505050A02020702" pitchFamily="82" charset="0"/>
              </a:rPr>
              <a:t>Drawing Nearer to God</a:t>
            </a:r>
          </a:p>
        </p:txBody>
      </p:sp>
      <p:sp>
        <p:nvSpPr>
          <p:cNvPr id="6" name="TextBox 5">
            <a:extLst>
              <a:ext uri="{FF2B5EF4-FFF2-40B4-BE49-F238E27FC236}">
                <a16:creationId xmlns:a16="http://schemas.microsoft.com/office/drawing/2014/main" id="{7E90B34B-5ECF-4795-8038-A432CF499E1D}"/>
              </a:ext>
            </a:extLst>
          </p:cNvPr>
          <p:cNvSpPr txBox="1"/>
          <p:nvPr/>
        </p:nvSpPr>
        <p:spPr>
          <a:xfrm>
            <a:off x="3429000" y="2299156"/>
            <a:ext cx="5715000" cy="1569660"/>
          </a:xfrm>
          <a:prstGeom prst="rect">
            <a:avLst/>
          </a:prstGeom>
          <a:noFill/>
        </p:spPr>
        <p:txBody>
          <a:bodyPr wrap="square" rtlCol="0">
            <a:spAutoFit/>
          </a:bodyPr>
          <a:lstStyle/>
          <a:p>
            <a:pPr algn="r"/>
            <a:r>
              <a:rPr lang="en-US" sz="2400" dirty="0">
                <a:solidFill>
                  <a:schemeClr val="bg1"/>
                </a:solidFill>
                <a:latin typeface="Cambria" panose="02040503050406030204" pitchFamily="18" charset="0"/>
                <a:ea typeface="Cambria" panose="02040503050406030204" pitchFamily="18" charset="0"/>
              </a:rPr>
              <a:t>1/7 Evangelism (Past Year &amp; This Year)</a:t>
            </a:r>
          </a:p>
          <a:p>
            <a:pPr algn="r"/>
            <a:r>
              <a:rPr lang="en-US" sz="2400" dirty="0">
                <a:solidFill>
                  <a:schemeClr val="bg1"/>
                </a:solidFill>
                <a:latin typeface="Cambria" panose="02040503050406030204" pitchFamily="18" charset="0"/>
                <a:ea typeface="Cambria" panose="02040503050406030204" pitchFamily="18" charset="0"/>
              </a:rPr>
              <a:t>1/14 Lord’s Supper (6 Themes)</a:t>
            </a:r>
          </a:p>
          <a:p>
            <a:pPr algn="r"/>
            <a:r>
              <a:rPr lang="en-US" sz="2400" dirty="0">
                <a:solidFill>
                  <a:schemeClr val="bg1"/>
                </a:solidFill>
                <a:latin typeface="Cambria" panose="02040503050406030204" pitchFamily="18" charset="0"/>
                <a:ea typeface="Cambria" panose="02040503050406030204" pitchFamily="18" charset="0"/>
              </a:rPr>
              <a:t>1/21 Singing (David and His Harp)</a:t>
            </a:r>
          </a:p>
          <a:p>
            <a:pPr algn="r"/>
            <a:r>
              <a:rPr lang="en-US" sz="2400" dirty="0">
                <a:solidFill>
                  <a:schemeClr val="bg1"/>
                </a:solidFill>
                <a:latin typeface="Cambria" panose="02040503050406030204" pitchFamily="18" charset="0"/>
                <a:ea typeface="Cambria" panose="02040503050406030204" pitchFamily="18" charset="0"/>
              </a:rPr>
              <a:t>1/28 Public Prayer in the N.T.</a:t>
            </a:r>
          </a:p>
        </p:txBody>
      </p:sp>
      <p:sp>
        <p:nvSpPr>
          <p:cNvPr id="9" name="TextBox 8">
            <a:extLst>
              <a:ext uri="{FF2B5EF4-FFF2-40B4-BE49-F238E27FC236}">
                <a16:creationId xmlns:a16="http://schemas.microsoft.com/office/drawing/2014/main" id="{B7225CD6-4B78-4BAD-A2BE-CC0C30996DCB}"/>
              </a:ext>
            </a:extLst>
          </p:cNvPr>
          <p:cNvSpPr txBox="1"/>
          <p:nvPr/>
        </p:nvSpPr>
        <p:spPr>
          <a:xfrm>
            <a:off x="0" y="4819471"/>
            <a:ext cx="9144000" cy="1200329"/>
          </a:xfrm>
          <a:prstGeom prst="rect">
            <a:avLst/>
          </a:prstGeom>
          <a:solidFill>
            <a:srgbClr val="454F59"/>
          </a:solidFill>
        </p:spPr>
        <p:txBody>
          <a:bodyPr wrap="square">
            <a:spAutoFit/>
          </a:bodyPr>
          <a:lstStyle/>
          <a:p>
            <a:r>
              <a:rPr lang="en-US" sz="2400" b="0" i="0" dirty="0">
                <a:solidFill>
                  <a:srgbClr val="E2EEFF"/>
                </a:solidFill>
                <a:effectLst/>
                <a:latin typeface="Cambria" panose="02040503050406030204" pitchFamily="18" charset="0"/>
                <a:ea typeface="Cambria" panose="02040503050406030204" pitchFamily="18" charset="0"/>
              </a:rPr>
              <a:t>“Now these Jews were more noble than those in Thessalonica</a:t>
            </a:r>
            <a:r>
              <a:rPr lang="en-US" sz="2400" b="0" i="0" dirty="0">
                <a:solidFill>
                  <a:srgbClr val="E8EAED"/>
                </a:solidFill>
                <a:effectLst/>
                <a:latin typeface="Cambria" panose="02040503050406030204" pitchFamily="18" charset="0"/>
                <a:ea typeface="Cambria" panose="02040503050406030204" pitchFamily="18" charset="0"/>
              </a:rPr>
              <a:t>; </a:t>
            </a:r>
            <a:br>
              <a:rPr lang="en-US" sz="2400" b="0" i="0" dirty="0">
                <a:solidFill>
                  <a:srgbClr val="E8EAED"/>
                </a:solidFill>
                <a:effectLst/>
                <a:latin typeface="Cambria" panose="02040503050406030204" pitchFamily="18" charset="0"/>
                <a:ea typeface="Cambria" panose="02040503050406030204" pitchFamily="18" charset="0"/>
              </a:rPr>
            </a:br>
            <a:r>
              <a:rPr lang="en-US" sz="2400" b="0" i="0" dirty="0">
                <a:solidFill>
                  <a:srgbClr val="E8EAED"/>
                </a:solidFill>
                <a:effectLst/>
                <a:latin typeface="Cambria" panose="02040503050406030204" pitchFamily="18" charset="0"/>
                <a:ea typeface="Cambria" panose="02040503050406030204" pitchFamily="18" charset="0"/>
              </a:rPr>
              <a:t>they received the word with all eagerness, examining the Scriptures daily to see if these things were so.”  (Acts 17:11)</a:t>
            </a: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080260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848308" cy="5892424"/>
          </a:xfrm>
          <a:ln>
            <a:noFill/>
            <a:miter lim="800000"/>
            <a:headEnd/>
            <a:tailEnd/>
          </a:ln>
        </p:spPr>
        <p:txBody>
          <a:bodyPr>
            <a:normAutofit/>
          </a:bodyPr>
          <a:lstStyle/>
          <a:p>
            <a:r>
              <a:rPr lang="en-US" altLang="en-US" dirty="0"/>
              <a:t>“Upon the first day of the week” (1 Cor. 16:1-2)</a:t>
            </a:r>
          </a:p>
          <a:p>
            <a:pPr lvl="1"/>
            <a:r>
              <a:rPr lang="en-US" altLang="en-US" dirty="0"/>
              <a:t>Periodic, Regular</a:t>
            </a:r>
          </a:p>
          <a:p>
            <a:pPr lvl="1"/>
            <a:r>
              <a:rPr lang="en-US" altLang="en-US" dirty="0"/>
              <a:t>As </a:t>
            </a:r>
            <a:r>
              <a:rPr lang="en-US" altLang="en-US" b="1" dirty="0">
                <a:solidFill>
                  <a:srgbClr val="FFFF99"/>
                </a:solidFill>
              </a:rPr>
              <a:t>Exo. 20:8</a:t>
            </a:r>
            <a:r>
              <a:rPr lang="en-US" altLang="en-US" dirty="0"/>
              <a:t> &amp; </a:t>
            </a:r>
            <a:r>
              <a:rPr lang="en-US" altLang="en-US" b="1" dirty="0">
                <a:solidFill>
                  <a:srgbClr val="FFFF99"/>
                </a:solidFill>
              </a:rPr>
              <a:t>Acts 20:7</a:t>
            </a:r>
            <a:r>
              <a:rPr lang="en-US" altLang="en-US" dirty="0"/>
              <a:t>, observed every time that day came</a:t>
            </a:r>
          </a:p>
          <a:p>
            <a:pPr lvl="2"/>
            <a:r>
              <a:rPr lang="en-US" altLang="en-US" dirty="0"/>
              <a:t>“On the first day of every week” (Marshall’s Interlinear Greek-English New Testament), “every Sunday” (New English Bible)</a:t>
            </a:r>
          </a:p>
          <a:p>
            <a:pPr lvl="1"/>
            <a:r>
              <a:rPr lang="en-US" altLang="en-US" dirty="0"/>
              <a:t>“</a:t>
            </a:r>
            <a:r>
              <a:rPr lang="en-US" altLang="en-US" b="1" dirty="0"/>
              <a:t>Upon</a:t>
            </a:r>
            <a:r>
              <a:rPr lang="en-US" altLang="en-US" dirty="0"/>
              <a:t>” (</a:t>
            </a:r>
            <a:r>
              <a:rPr lang="en-US" altLang="en-US" i="1" dirty="0"/>
              <a:t>kata, kat, </a:t>
            </a:r>
            <a:r>
              <a:rPr lang="en-US" altLang="en-US" i="1" dirty="0" err="1"/>
              <a:t>kath</a:t>
            </a:r>
            <a:r>
              <a:rPr lang="en-US" altLang="en-US" dirty="0"/>
              <a:t>) Greeks used with time for regularity</a:t>
            </a:r>
          </a:p>
          <a:p>
            <a:pPr lvl="2"/>
            <a:r>
              <a:rPr lang="en-US" altLang="en-US" dirty="0"/>
              <a:t>With day: every day, daily (</a:t>
            </a:r>
            <a:r>
              <a:rPr lang="en-US" altLang="en-US" b="1" dirty="0">
                <a:solidFill>
                  <a:srgbClr val="FFFF99"/>
                </a:solidFill>
              </a:rPr>
              <a:t>Luke 16:19; Acts 17:11</a:t>
            </a:r>
            <a:r>
              <a:rPr lang="en-US" altLang="en-US" dirty="0"/>
              <a:t>)</a:t>
            </a:r>
          </a:p>
          <a:p>
            <a:pPr lvl="2"/>
            <a:r>
              <a:rPr lang="en-US" altLang="en-US" dirty="0"/>
              <a:t>With month: every month (</a:t>
            </a:r>
            <a:r>
              <a:rPr lang="en-US" altLang="en-US" b="1" dirty="0">
                <a:solidFill>
                  <a:srgbClr val="FFFF99"/>
                </a:solidFill>
              </a:rPr>
              <a:t>Rev. 22:2</a:t>
            </a:r>
            <a:r>
              <a:rPr lang="en-US" altLang="en-US" dirty="0"/>
              <a:t>)</a:t>
            </a:r>
          </a:p>
          <a:p>
            <a:pPr lvl="2"/>
            <a:r>
              <a:rPr lang="en-US" altLang="en-US" dirty="0"/>
              <a:t>With year: every year (</a:t>
            </a:r>
            <a:r>
              <a:rPr lang="en-US" altLang="en-US" b="1" dirty="0">
                <a:solidFill>
                  <a:srgbClr val="FFFF99"/>
                </a:solidFill>
              </a:rPr>
              <a:t>Luke 2:41</a:t>
            </a:r>
            <a:r>
              <a:rPr lang="en-US" altLang="en-US" dirty="0"/>
              <a:t>)</a:t>
            </a:r>
          </a:p>
        </p:txBody>
      </p:sp>
    </p:spTree>
    <p:extLst>
      <p:ext uri="{BB962C8B-B14F-4D97-AF65-F5344CB8AC3E}">
        <p14:creationId xmlns:p14="http://schemas.microsoft.com/office/powerpoint/2010/main" val="343805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7" end="7"/>
                                            </p:txEl>
                                          </p:spTgt>
                                        </p:tgtEl>
                                        <p:attrNameLst>
                                          <p:attrName>style.visibility</p:attrName>
                                        </p:attrNameLst>
                                      </p:cBhvr>
                                      <p:to>
                                        <p:strVal val="visible"/>
                                      </p:to>
                                    </p:set>
                                    <p:animEffect transition="in" filter="fade">
                                      <p:cBhvr>
                                        <p:cTn id="7"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143000"/>
          </a:xfrm>
          <a:prstGeom prst="roundRect">
            <a:avLst>
              <a:gd name="adj" fmla="val 2091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“His parents went to Jerusalem every year at the Feast of the Passover.”</a:t>
            </a:r>
          </a:p>
          <a:p>
            <a:pPr algn="r"/>
            <a:r>
              <a:rPr lang="en-US" sz="2200" dirty="0">
                <a:latin typeface="Cambria" panose="02040503050406030204" pitchFamily="18" charset="0"/>
                <a:ea typeface="Cambria" panose="02040503050406030204" pitchFamily="18" charset="0"/>
              </a:rPr>
              <a:t>Luke 2:41</a:t>
            </a:r>
          </a:p>
        </p:txBody>
      </p:sp>
    </p:spTree>
    <p:extLst>
      <p:ext uri="{BB962C8B-B14F-4D97-AF65-F5344CB8AC3E}">
        <p14:creationId xmlns:p14="http://schemas.microsoft.com/office/powerpoint/2010/main" val="90582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848308" cy="5892424"/>
          </a:xfrm>
          <a:ln>
            <a:noFill/>
            <a:miter lim="800000"/>
            <a:headEnd/>
            <a:tailEnd/>
          </a:ln>
        </p:spPr>
        <p:txBody>
          <a:bodyPr>
            <a:normAutofit/>
          </a:bodyPr>
          <a:lstStyle/>
          <a:p>
            <a:r>
              <a:rPr lang="en-US" altLang="en-US" dirty="0"/>
              <a:t>“Upon the first day of the week” (1 Cor. 16:1-2)</a:t>
            </a:r>
          </a:p>
          <a:p>
            <a:pPr lvl="1"/>
            <a:r>
              <a:rPr lang="en-US" altLang="en-US" dirty="0"/>
              <a:t>Periodic, Regular</a:t>
            </a:r>
          </a:p>
          <a:p>
            <a:pPr lvl="1"/>
            <a:r>
              <a:rPr lang="en-US" altLang="en-US" dirty="0"/>
              <a:t>As </a:t>
            </a:r>
            <a:r>
              <a:rPr lang="en-US" altLang="en-US" b="1" dirty="0">
                <a:solidFill>
                  <a:srgbClr val="FFFF99"/>
                </a:solidFill>
              </a:rPr>
              <a:t>Exo. 20:8</a:t>
            </a:r>
            <a:r>
              <a:rPr lang="en-US" altLang="en-US" dirty="0"/>
              <a:t> &amp; </a:t>
            </a:r>
            <a:r>
              <a:rPr lang="en-US" altLang="en-US" b="1" dirty="0">
                <a:solidFill>
                  <a:srgbClr val="FFFF99"/>
                </a:solidFill>
              </a:rPr>
              <a:t>Acts 20:7</a:t>
            </a:r>
            <a:r>
              <a:rPr lang="en-US" altLang="en-US" dirty="0"/>
              <a:t>, observed every time that day came</a:t>
            </a:r>
          </a:p>
          <a:p>
            <a:pPr lvl="2"/>
            <a:r>
              <a:rPr lang="en-US" altLang="en-US" dirty="0"/>
              <a:t>“On the first day of every week” (Marshall’s Interlinear Greek-English New Testament), “every Sunday” (New English Bible)</a:t>
            </a:r>
          </a:p>
          <a:p>
            <a:pPr lvl="1"/>
            <a:r>
              <a:rPr lang="en-US" altLang="en-US" dirty="0"/>
              <a:t>“</a:t>
            </a:r>
            <a:r>
              <a:rPr lang="en-US" altLang="en-US" b="1" dirty="0"/>
              <a:t>Upon</a:t>
            </a:r>
            <a:r>
              <a:rPr lang="en-US" altLang="en-US" dirty="0"/>
              <a:t>” (</a:t>
            </a:r>
            <a:r>
              <a:rPr lang="en-US" altLang="en-US" i="1" dirty="0"/>
              <a:t>kata, kat, </a:t>
            </a:r>
            <a:r>
              <a:rPr lang="en-US" altLang="en-US" i="1" dirty="0" err="1"/>
              <a:t>kath</a:t>
            </a:r>
            <a:r>
              <a:rPr lang="en-US" altLang="en-US" dirty="0"/>
              <a:t>) Greeks used with time for regularity</a:t>
            </a:r>
          </a:p>
          <a:p>
            <a:pPr lvl="2"/>
            <a:r>
              <a:rPr lang="en-US" altLang="en-US" dirty="0"/>
              <a:t>With day: every day, daily (</a:t>
            </a:r>
            <a:r>
              <a:rPr lang="en-US" altLang="en-US" b="1" dirty="0">
                <a:solidFill>
                  <a:srgbClr val="FFFF99"/>
                </a:solidFill>
              </a:rPr>
              <a:t>Luke 16:19; Acts 17:11</a:t>
            </a:r>
            <a:r>
              <a:rPr lang="en-US" altLang="en-US" dirty="0"/>
              <a:t>)</a:t>
            </a:r>
          </a:p>
          <a:p>
            <a:pPr lvl="2"/>
            <a:r>
              <a:rPr lang="en-US" altLang="en-US" dirty="0"/>
              <a:t>With month: every month (</a:t>
            </a:r>
            <a:r>
              <a:rPr lang="en-US" altLang="en-US" b="1" dirty="0">
                <a:solidFill>
                  <a:srgbClr val="FFFF99"/>
                </a:solidFill>
              </a:rPr>
              <a:t>Rev. 22:2</a:t>
            </a:r>
            <a:r>
              <a:rPr lang="en-US" altLang="en-US" dirty="0"/>
              <a:t>)</a:t>
            </a:r>
          </a:p>
          <a:p>
            <a:pPr lvl="2"/>
            <a:r>
              <a:rPr lang="en-US" altLang="en-US" dirty="0"/>
              <a:t>With year: every year (</a:t>
            </a:r>
            <a:r>
              <a:rPr lang="en-US" altLang="en-US" b="1" dirty="0">
                <a:solidFill>
                  <a:srgbClr val="FFFF99"/>
                </a:solidFill>
              </a:rPr>
              <a:t>Luke 2:41</a:t>
            </a:r>
            <a:r>
              <a:rPr lang="en-US" altLang="en-US" dirty="0"/>
              <a:t>)</a:t>
            </a:r>
          </a:p>
          <a:p>
            <a:pPr lvl="2"/>
            <a:r>
              <a:rPr lang="en-US" altLang="en-US" dirty="0"/>
              <a:t>With Sabbath: every Sabbath (</a:t>
            </a:r>
            <a:r>
              <a:rPr lang="en-US" altLang="en-US" b="1" dirty="0">
                <a:solidFill>
                  <a:srgbClr val="FFFF99"/>
                </a:solidFill>
              </a:rPr>
              <a:t>Acts 18:4</a:t>
            </a:r>
            <a:r>
              <a:rPr lang="en-US" altLang="en-US" dirty="0"/>
              <a:t>)</a:t>
            </a:r>
          </a:p>
        </p:txBody>
      </p:sp>
    </p:spTree>
    <p:extLst>
      <p:ext uri="{BB962C8B-B14F-4D97-AF65-F5344CB8AC3E}">
        <p14:creationId xmlns:p14="http://schemas.microsoft.com/office/powerpoint/2010/main" val="265457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8" end="8"/>
                                            </p:txEl>
                                          </p:spTgt>
                                        </p:tgtEl>
                                        <p:attrNameLst>
                                          <p:attrName>style.visibility</p:attrName>
                                        </p:attrNameLst>
                                      </p:cBhvr>
                                      <p:to>
                                        <p:strVal val="visible"/>
                                      </p:to>
                                    </p:set>
                                    <p:animEffect transition="in" filter="fade">
                                      <p:cBhvr>
                                        <p:cTn id="7"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143000"/>
          </a:xfrm>
          <a:prstGeom prst="roundRect">
            <a:avLst>
              <a:gd name="adj" fmla="val 2303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“And he reasoned in the synagogue every Sabbath, and persuaded both Jews and Greeks.”</a:t>
            </a:r>
          </a:p>
          <a:p>
            <a:pPr algn="r"/>
            <a:r>
              <a:rPr lang="en-US" sz="2200" dirty="0">
                <a:latin typeface="Cambria" panose="02040503050406030204" pitchFamily="18" charset="0"/>
                <a:ea typeface="Cambria" panose="02040503050406030204" pitchFamily="18" charset="0"/>
              </a:rPr>
              <a:t>Acts 18:4</a:t>
            </a:r>
          </a:p>
        </p:txBody>
      </p:sp>
    </p:spTree>
    <p:extLst>
      <p:ext uri="{BB962C8B-B14F-4D97-AF65-F5344CB8AC3E}">
        <p14:creationId xmlns:p14="http://schemas.microsoft.com/office/powerpoint/2010/main" val="36875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47676" y="315913"/>
            <a:ext cx="8239124" cy="1084262"/>
          </a:xfrm>
          <a:effectLst/>
        </p:spPr>
        <p:txBody>
          <a:bodyPr lIns="0" rIns="0"/>
          <a:lstStyle/>
          <a:p>
            <a:pPr algn="ctr"/>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848308" cy="5892424"/>
          </a:xfrm>
          <a:ln>
            <a:noFill/>
            <a:miter lim="800000"/>
            <a:headEnd/>
            <a:tailEnd/>
          </a:ln>
        </p:spPr>
        <p:txBody>
          <a:bodyPr>
            <a:normAutofit/>
          </a:bodyPr>
          <a:lstStyle/>
          <a:p>
            <a:r>
              <a:rPr lang="en-US" altLang="en-US" dirty="0"/>
              <a:t>“Upon the first day of the week” (1 Cor. 16:1-2)</a:t>
            </a:r>
          </a:p>
          <a:p>
            <a:pPr lvl="1"/>
            <a:r>
              <a:rPr lang="en-US" altLang="en-US" dirty="0"/>
              <a:t>Periodic, Regular</a:t>
            </a:r>
          </a:p>
          <a:p>
            <a:pPr lvl="1"/>
            <a:r>
              <a:rPr lang="en-US" altLang="en-US" dirty="0"/>
              <a:t>As </a:t>
            </a:r>
            <a:r>
              <a:rPr lang="en-US" altLang="en-US" b="1" dirty="0">
                <a:solidFill>
                  <a:srgbClr val="FFFF99"/>
                </a:solidFill>
              </a:rPr>
              <a:t>Exo. 20:8</a:t>
            </a:r>
            <a:r>
              <a:rPr lang="en-US" altLang="en-US" dirty="0"/>
              <a:t> &amp; </a:t>
            </a:r>
            <a:r>
              <a:rPr lang="en-US" altLang="en-US" b="1" dirty="0">
                <a:solidFill>
                  <a:srgbClr val="FFFF99"/>
                </a:solidFill>
              </a:rPr>
              <a:t>Acts 20:7</a:t>
            </a:r>
            <a:r>
              <a:rPr lang="en-US" altLang="en-US" dirty="0"/>
              <a:t>, observed every time that day came</a:t>
            </a:r>
          </a:p>
          <a:p>
            <a:pPr lvl="2"/>
            <a:r>
              <a:rPr lang="en-US" altLang="en-US" dirty="0"/>
              <a:t>“On the first day of every week” (Marshall’s Interlinear Greek-English New Testament), “every Sunday” (New English Bible)</a:t>
            </a:r>
          </a:p>
          <a:p>
            <a:pPr lvl="1"/>
            <a:r>
              <a:rPr lang="en-US" altLang="en-US" dirty="0"/>
              <a:t>“</a:t>
            </a:r>
            <a:r>
              <a:rPr lang="en-US" altLang="en-US" b="1" dirty="0"/>
              <a:t>Upon</a:t>
            </a:r>
            <a:r>
              <a:rPr lang="en-US" altLang="en-US" dirty="0"/>
              <a:t>” (</a:t>
            </a:r>
            <a:r>
              <a:rPr lang="en-US" altLang="en-US" i="1" dirty="0"/>
              <a:t>kata, kat, </a:t>
            </a:r>
            <a:r>
              <a:rPr lang="en-US" altLang="en-US" i="1" dirty="0" err="1"/>
              <a:t>kath</a:t>
            </a:r>
            <a:r>
              <a:rPr lang="en-US" altLang="en-US" dirty="0"/>
              <a:t>) Greeks used with time for regularity</a:t>
            </a:r>
          </a:p>
          <a:p>
            <a:pPr lvl="2"/>
            <a:r>
              <a:rPr lang="en-US" altLang="en-US" dirty="0"/>
              <a:t>With day: every day, daily (</a:t>
            </a:r>
            <a:r>
              <a:rPr lang="en-US" altLang="en-US" b="1" dirty="0">
                <a:solidFill>
                  <a:srgbClr val="FFFF99"/>
                </a:solidFill>
              </a:rPr>
              <a:t>Luke 16:19; Acts 17:11</a:t>
            </a:r>
            <a:r>
              <a:rPr lang="en-US" altLang="en-US" dirty="0"/>
              <a:t>)</a:t>
            </a:r>
          </a:p>
          <a:p>
            <a:pPr lvl="2"/>
            <a:r>
              <a:rPr lang="en-US" altLang="en-US" dirty="0"/>
              <a:t>With month: every month (</a:t>
            </a:r>
            <a:r>
              <a:rPr lang="en-US" altLang="en-US" b="1" dirty="0">
                <a:solidFill>
                  <a:srgbClr val="FFFF99"/>
                </a:solidFill>
              </a:rPr>
              <a:t>Rev. 22:2</a:t>
            </a:r>
            <a:r>
              <a:rPr lang="en-US" altLang="en-US" dirty="0"/>
              <a:t>)</a:t>
            </a:r>
          </a:p>
          <a:p>
            <a:pPr lvl="2"/>
            <a:r>
              <a:rPr lang="en-US" altLang="en-US" dirty="0"/>
              <a:t>With year: every year (</a:t>
            </a:r>
            <a:r>
              <a:rPr lang="en-US" altLang="en-US" b="1" dirty="0">
                <a:solidFill>
                  <a:srgbClr val="FFFF99"/>
                </a:solidFill>
              </a:rPr>
              <a:t>Luke 2:41</a:t>
            </a:r>
            <a:r>
              <a:rPr lang="en-US" altLang="en-US" dirty="0"/>
              <a:t>)</a:t>
            </a:r>
          </a:p>
          <a:p>
            <a:pPr lvl="2"/>
            <a:r>
              <a:rPr lang="en-US" altLang="en-US" dirty="0"/>
              <a:t>With Sabbath: every Sabbath (</a:t>
            </a:r>
            <a:r>
              <a:rPr lang="en-US" altLang="en-US" b="1" dirty="0">
                <a:solidFill>
                  <a:srgbClr val="FFFF99"/>
                </a:solidFill>
              </a:rPr>
              <a:t>Acts 18:4</a:t>
            </a:r>
            <a:r>
              <a:rPr lang="en-US" altLang="en-US" dirty="0"/>
              <a:t>)</a:t>
            </a:r>
          </a:p>
          <a:p>
            <a:pPr lvl="2"/>
            <a:r>
              <a:rPr lang="en-US" altLang="en-US" dirty="0"/>
              <a:t>With the 1</a:t>
            </a:r>
            <a:r>
              <a:rPr lang="en-US" altLang="en-US" u="sng" baseline="30000" dirty="0"/>
              <a:t>st</a:t>
            </a:r>
            <a:r>
              <a:rPr lang="en-US" altLang="en-US" dirty="0"/>
              <a:t> day of the week: every 1</a:t>
            </a:r>
            <a:r>
              <a:rPr lang="en-US" altLang="en-US" u="sng" baseline="30000" dirty="0"/>
              <a:t>st</a:t>
            </a:r>
            <a:r>
              <a:rPr lang="en-US" altLang="en-US" dirty="0"/>
              <a:t> day of the week (1 Cor. 16:2)</a:t>
            </a:r>
          </a:p>
        </p:txBody>
      </p:sp>
    </p:spTree>
    <p:extLst>
      <p:ext uri="{BB962C8B-B14F-4D97-AF65-F5344CB8AC3E}">
        <p14:creationId xmlns:p14="http://schemas.microsoft.com/office/powerpoint/2010/main" val="166386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9" end="9"/>
                                            </p:txEl>
                                          </p:spTgt>
                                        </p:tgtEl>
                                        <p:attrNameLst>
                                          <p:attrName>style.visibility</p:attrName>
                                        </p:attrNameLst>
                                      </p:cBhvr>
                                      <p:to>
                                        <p:strVal val="visible"/>
                                      </p:to>
                                    </p:set>
                                    <p:animEffect transition="in" filter="fade">
                                      <p:cBhvr>
                                        <p:cTn id="7" dur="5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“Each one of you”</a:t>
            </a:r>
          </a:p>
          <a:p>
            <a:pPr lvl="1"/>
            <a:r>
              <a:rPr lang="en-US" altLang="en-US" dirty="0"/>
              <a:t>Personal, Individual</a:t>
            </a:r>
          </a:p>
          <a:p>
            <a:pPr lvl="2"/>
            <a:r>
              <a:rPr lang="en-US" altLang="en-US" dirty="0"/>
              <a:t>Salvation &amp; worship personal</a:t>
            </a:r>
          </a:p>
          <a:p>
            <a:pPr lvl="2"/>
            <a:r>
              <a:rPr lang="en-US" altLang="en-US" b="1" dirty="0">
                <a:solidFill>
                  <a:srgbClr val="FFFF99"/>
                </a:solidFill>
              </a:rPr>
              <a:t>Acts 11:27-30</a:t>
            </a:r>
            <a:r>
              <a:rPr lang="en-US" altLang="en-US" dirty="0"/>
              <a:t> each/every disciple, his ability</a:t>
            </a:r>
          </a:p>
        </p:txBody>
      </p:sp>
    </p:spTree>
    <p:extLst>
      <p:ext uri="{BB962C8B-B14F-4D97-AF65-F5344CB8AC3E}">
        <p14:creationId xmlns:p14="http://schemas.microsoft.com/office/powerpoint/2010/main" val="300075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2" end="2"/>
                                            </p:txEl>
                                          </p:spTgt>
                                        </p:tgtEl>
                                        <p:attrNameLst>
                                          <p:attrName>style.visibility</p:attrName>
                                        </p:attrNameLst>
                                      </p:cBhvr>
                                      <p:to>
                                        <p:strVal val="visible"/>
                                      </p:to>
                                    </p:set>
                                    <p:animEffect transition="in" filter="fade">
                                      <p:cBhvr>
                                        <p:cTn id="10" dur="500"/>
                                        <p:tgtEl>
                                          <p:spTgt spid="512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animEffect transition="in" filter="fade">
                                      <p:cBhvr>
                                        <p:cTn id="15"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2895600"/>
          </a:xfrm>
          <a:prstGeom prst="roundRect">
            <a:avLst>
              <a:gd name="adj" fmla="val 8184"/>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“And in these days prophets came from Jerusalem to Antioch. Then one of them, named Agabus, stood up and showed by the Spirit that there was going to be a great famine throughout all the world, which also happened in the days of Claudius Caesar. Then the disciples, each according to his ability, determined to send relief to the brethren dwelling in Judea. This they also did, and sent it to the elders by the hands of Barnabas and Saul.”</a:t>
            </a:r>
          </a:p>
          <a:p>
            <a:pPr algn="r"/>
            <a:r>
              <a:rPr lang="en-US" sz="2200" dirty="0">
                <a:latin typeface="Cambria" panose="02040503050406030204" pitchFamily="18" charset="0"/>
                <a:ea typeface="Cambria" panose="02040503050406030204" pitchFamily="18" charset="0"/>
              </a:rPr>
              <a:t>Acts 11:27-30</a:t>
            </a:r>
          </a:p>
        </p:txBody>
      </p:sp>
    </p:spTree>
    <p:extLst>
      <p:ext uri="{BB962C8B-B14F-4D97-AF65-F5344CB8AC3E}">
        <p14:creationId xmlns:p14="http://schemas.microsoft.com/office/powerpoint/2010/main" val="382206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the new testament church gave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“Each one of you”</a:t>
            </a:r>
          </a:p>
          <a:p>
            <a:pPr lvl="1"/>
            <a:r>
              <a:rPr lang="en-US" altLang="en-US" dirty="0"/>
              <a:t>Personal, Individual</a:t>
            </a:r>
          </a:p>
          <a:p>
            <a:pPr lvl="2"/>
            <a:r>
              <a:rPr lang="en-US" altLang="en-US" dirty="0"/>
              <a:t>Salvation &amp; worship personal</a:t>
            </a:r>
          </a:p>
          <a:p>
            <a:pPr lvl="2"/>
            <a:r>
              <a:rPr lang="en-US" altLang="en-US" b="1" dirty="0">
                <a:solidFill>
                  <a:srgbClr val="FFFF99"/>
                </a:solidFill>
              </a:rPr>
              <a:t>Acts 11:27-30</a:t>
            </a:r>
            <a:r>
              <a:rPr lang="en-US" altLang="en-US" dirty="0"/>
              <a:t> each/every disciple, his ability</a:t>
            </a:r>
          </a:p>
          <a:p>
            <a:pPr lvl="2"/>
            <a:r>
              <a:rPr lang="en-US" altLang="en-US" dirty="0"/>
              <a:t>Acts 5:1-2, 9 Individual but man &amp; wife may agree &amp; give together</a:t>
            </a:r>
          </a:p>
          <a:p>
            <a:pPr lvl="2"/>
            <a:r>
              <a:rPr lang="en-US" altLang="en-US" dirty="0"/>
              <a:t>Remember to teach our children to give</a:t>
            </a:r>
          </a:p>
        </p:txBody>
      </p:sp>
    </p:spTree>
    <p:extLst>
      <p:ext uri="{BB962C8B-B14F-4D97-AF65-F5344CB8AC3E}">
        <p14:creationId xmlns:p14="http://schemas.microsoft.com/office/powerpoint/2010/main" val="302376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5" end="5"/>
                                            </p:txEl>
                                          </p:spTgt>
                                        </p:tgtEl>
                                        <p:attrNameLst>
                                          <p:attrName>style.visibility</p:attrName>
                                        </p:attrNameLst>
                                      </p:cBhvr>
                                      <p:to>
                                        <p:strVal val="visible"/>
                                      </p:to>
                                    </p:set>
                                    <p:animEffect transition="in" filter="fade">
                                      <p:cBhvr>
                                        <p:cTn id="1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578224"/>
          </a:xfrm>
          <a:ln>
            <a:noFill/>
            <a:miter lim="800000"/>
            <a:headEnd/>
            <a:tailEnd/>
          </a:ln>
        </p:spPr>
        <p:txBody>
          <a:bodyPr>
            <a:normAutofit/>
          </a:bodyPr>
          <a:lstStyle/>
          <a:p>
            <a:r>
              <a:rPr lang="en-US" altLang="en-US" dirty="0"/>
              <a:t>“Lay by him in store”</a:t>
            </a:r>
          </a:p>
          <a:p>
            <a:pPr lvl="1"/>
            <a:r>
              <a:rPr lang="en-US" altLang="en-US" dirty="0"/>
              <a:t>Provident, Providing for the Needs of the Church</a:t>
            </a:r>
          </a:p>
          <a:p>
            <a:pPr lvl="1"/>
            <a:r>
              <a:rPr lang="en-US" altLang="en-US" dirty="0"/>
              <a:t>“In store,” in general fund/common treasury of the church:</a:t>
            </a:r>
          </a:p>
          <a:p>
            <a:pPr lvl="2"/>
            <a:r>
              <a:rPr lang="en-US" altLang="en-US" dirty="0"/>
              <a:t>Tithes put in “treasuries,” storehouses (</a:t>
            </a:r>
            <a:r>
              <a:rPr lang="en-US" altLang="en-US" b="1" dirty="0">
                <a:solidFill>
                  <a:srgbClr val="FFFF99"/>
                </a:solidFill>
              </a:rPr>
              <a:t>Neh. 13:12</a:t>
            </a:r>
            <a:r>
              <a:rPr lang="en-US" altLang="en-US" dirty="0"/>
              <a:t>)</a:t>
            </a:r>
          </a:p>
        </p:txBody>
      </p:sp>
    </p:spTree>
    <p:extLst>
      <p:ext uri="{BB962C8B-B14F-4D97-AF65-F5344CB8AC3E}">
        <p14:creationId xmlns:p14="http://schemas.microsoft.com/office/powerpoint/2010/main" val="126031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143000"/>
          </a:xfrm>
          <a:prstGeom prst="roundRect">
            <a:avLst>
              <a:gd name="adj" fmla="val 2020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all Judah brought the tithe of the grain and the new wine and the oil to the storehouse.”</a:t>
            </a:r>
          </a:p>
          <a:p>
            <a:pPr algn="r"/>
            <a:r>
              <a:rPr lang="en-US" sz="2200" dirty="0">
                <a:latin typeface="Cambria" panose="02040503050406030204" pitchFamily="18" charset="0"/>
                <a:ea typeface="Cambria" panose="02040503050406030204" pitchFamily="18" charset="0"/>
              </a:rPr>
              <a:t>Neh. 13:12</a:t>
            </a:r>
          </a:p>
        </p:txBody>
      </p:sp>
    </p:spTree>
    <p:extLst>
      <p:ext uri="{BB962C8B-B14F-4D97-AF65-F5344CB8AC3E}">
        <p14:creationId xmlns:p14="http://schemas.microsoft.com/office/powerpoint/2010/main" val="73996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0728" name="Rectangle 30727">
            <a:extLst>
              <a:ext uri="{FF2B5EF4-FFF2-40B4-BE49-F238E27FC236}">
                <a16:creationId xmlns:a16="http://schemas.microsoft.com/office/drawing/2014/main" id="{28D511D2-9CF1-40DE-BB88-A5A48A0E8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26" name="Picture 6" descr="What Does the Bible Say About Giving to the Church?">
            <a:extLst>
              <a:ext uri="{FF2B5EF4-FFF2-40B4-BE49-F238E27FC236}">
                <a16:creationId xmlns:a16="http://schemas.microsoft.com/office/drawing/2014/main" id="{43096920-BFEA-B839-2443-D50ABD479A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91" r="19091"/>
          <a:stretch/>
        </p:blipFill>
        <p:spPr bwMode="auto">
          <a:xfrm>
            <a:off x="0" y="10041"/>
            <a:ext cx="9143980"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30730" name="Group 30729">
            <a:extLst>
              <a:ext uri="{FF2B5EF4-FFF2-40B4-BE49-F238E27FC236}">
                <a16:creationId xmlns:a16="http://schemas.microsoft.com/office/drawing/2014/main" id="{40ADCA80-A0B1-4379-94EC-0A1A73BE1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8551" y="457200"/>
            <a:ext cx="2777491" cy="5935132"/>
            <a:chOff x="438068" y="457200"/>
            <a:chExt cx="3703320" cy="5935132"/>
          </a:xfrm>
        </p:grpSpPr>
        <p:sp>
          <p:nvSpPr>
            <p:cNvPr id="30734" name="Rectangle 30733">
              <a:extLst>
                <a:ext uri="{FF2B5EF4-FFF2-40B4-BE49-F238E27FC236}">
                  <a16:creationId xmlns:a16="http://schemas.microsoft.com/office/drawing/2014/main" id="{1EB4D79C-3A0E-4CB5-9A3D-BB816FD52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735" name="Rectangle 30734">
              <a:extLst>
                <a:ext uri="{FF2B5EF4-FFF2-40B4-BE49-F238E27FC236}">
                  <a16:creationId xmlns:a16="http://schemas.microsoft.com/office/drawing/2014/main" id="{3839C3D0-536E-4C48-A1C1-D9B718A84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4BD99CF2-B229-6DEF-9D1C-FA861D1530C5}"/>
              </a:ext>
            </a:extLst>
          </p:cNvPr>
          <p:cNvSpPr>
            <a:spLocks noGrp="1"/>
          </p:cNvSpPr>
          <p:nvPr>
            <p:ph type="ctrTitle"/>
          </p:nvPr>
        </p:nvSpPr>
        <p:spPr>
          <a:xfrm>
            <a:off x="438150" y="76199"/>
            <a:ext cx="2559050" cy="2971801"/>
          </a:xfrm>
        </p:spPr>
        <p:txBody>
          <a:bodyPr>
            <a:normAutofit/>
          </a:bodyPr>
          <a:lstStyle/>
          <a:p>
            <a:pPr algn="ctr"/>
            <a:r>
              <a:rPr lang="en-US" dirty="0">
                <a:solidFill>
                  <a:schemeClr val="bg1"/>
                </a:solidFill>
              </a:rPr>
              <a:t>Drawing Nearer to God</a:t>
            </a:r>
          </a:p>
        </p:txBody>
      </p:sp>
      <p:sp>
        <p:nvSpPr>
          <p:cNvPr id="3" name="Subtitle 2">
            <a:extLst>
              <a:ext uri="{FF2B5EF4-FFF2-40B4-BE49-F238E27FC236}">
                <a16:creationId xmlns:a16="http://schemas.microsoft.com/office/drawing/2014/main" id="{7BE72B5B-1BC0-5E03-4660-6E08A4EF238E}"/>
              </a:ext>
            </a:extLst>
          </p:cNvPr>
          <p:cNvSpPr>
            <a:spLocks noGrp="1"/>
          </p:cNvSpPr>
          <p:nvPr>
            <p:ph type="subTitle" idx="1"/>
          </p:nvPr>
        </p:nvSpPr>
        <p:spPr>
          <a:xfrm>
            <a:off x="438150" y="3657600"/>
            <a:ext cx="2559050" cy="2226733"/>
          </a:xfrm>
        </p:spPr>
        <p:txBody>
          <a:bodyPr>
            <a:noAutofit/>
          </a:bodyPr>
          <a:lstStyle/>
          <a:p>
            <a:pPr algn="ctr"/>
            <a:r>
              <a:rPr lang="en-US" sz="2800" dirty="0">
                <a:solidFill>
                  <a:schemeClr val="accent3"/>
                </a:solidFill>
              </a:rPr>
              <a:t>In Our Public Worship: Giving</a:t>
            </a:r>
          </a:p>
        </p:txBody>
      </p:sp>
    </p:spTree>
    <p:extLst>
      <p:ext uri="{BB962C8B-B14F-4D97-AF65-F5344CB8AC3E}">
        <p14:creationId xmlns:p14="http://schemas.microsoft.com/office/powerpoint/2010/main" val="14741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730"/>
                                        </p:tgtEl>
                                        <p:attrNameLst>
                                          <p:attrName>style.visibility</p:attrName>
                                        </p:attrNameLst>
                                      </p:cBhvr>
                                      <p:to>
                                        <p:strVal val="visible"/>
                                      </p:to>
                                    </p:set>
                                    <p:animEffect transition="in" filter="wipe(up)">
                                      <p:cBhvr>
                                        <p:cTn id="7" dur="500"/>
                                        <p:tgtEl>
                                          <p:spTgt spid="3073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par>
                          <p:cTn id="15" fill="hold">
                            <p:stCondLst>
                              <p:cond delay="1000"/>
                            </p:stCondLst>
                            <p:childTnLst>
                              <p:par>
                                <p:cTn id="16" presetID="6" presetClass="entr" presetSubtype="32" fill="hold" nodeType="afterEffect">
                                  <p:stCondLst>
                                    <p:cond delay="0"/>
                                  </p:stCondLst>
                                  <p:childTnLst>
                                    <p:set>
                                      <p:cBhvr>
                                        <p:cTn id="17" dur="1" fill="hold">
                                          <p:stCondLst>
                                            <p:cond delay="0"/>
                                          </p:stCondLst>
                                        </p:cTn>
                                        <p:tgtEl>
                                          <p:spTgt spid="30726"/>
                                        </p:tgtEl>
                                        <p:attrNameLst>
                                          <p:attrName>style.visibility</p:attrName>
                                        </p:attrNameLst>
                                      </p:cBhvr>
                                      <p:to>
                                        <p:strVal val="visible"/>
                                      </p:to>
                                    </p:set>
                                    <p:animEffect transition="in" filter="circle(out)">
                                      <p:cBhvr>
                                        <p:cTn id="18" dur="10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578224"/>
          </a:xfrm>
          <a:ln>
            <a:noFill/>
            <a:miter lim="800000"/>
            <a:headEnd/>
            <a:tailEnd/>
          </a:ln>
        </p:spPr>
        <p:txBody>
          <a:bodyPr>
            <a:normAutofit/>
          </a:bodyPr>
          <a:lstStyle/>
          <a:p>
            <a:r>
              <a:rPr lang="en-US" altLang="en-US" dirty="0"/>
              <a:t>“Lay by him in store”</a:t>
            </a:r>
          </a:p>
          <a:p>
            <a:pPr lvl="1"/>
            <a:r>
              <a:rPr lang="en-US" altLang="en-US" dirty="0"/>
              <a:t>Provident, Providing for the Needs of the Church</a:t>
            </a:r>
          </a:p>
          <a:p>
            <a:pPr lvl="1"/>
            <a:r>
              <a:rPr lang="en-US" altLang="en-US" dirty="0"/>
              <a:t>“In store,” in general fund/common treasury of the church:</a:t>
            </a:r>
          </a:p>
          <a:p>
            <a:pPr lvl="2"/>
            <a:r>
              <a:rPr lang="en-US" altLang="en-US" dirty="0"/>
              <a:t>Tithes put in “treasuries,” storehouses (</a:t>
            </a:r>
            <a:r>
              <a:rPr lang="en-US" altLang="en-US" b="1" dirty="0">
                <a:solidFill>
                  <a:srgbClr val="FFFF99"/>
                </a:solidFill>
              </a:rPr>
              <a:t>Neh. 13:12</a:t>
            </a:r>
            <a:r>
              <a:rPr lang="en-US" altLang="en-US" dirty="0"/>
              <a:t>)</a:t>
            </a:r>
          </a:p>
          <a:p>
            <a:pPr lvl="2"/>
            <a:r>
              <a:rPr lang="en-US" altLang="en-US" dirty="0"/>
              <a:t>Gifts put in temple “treasury” (</a:t>
            </a:r>
            <a:r>
              <a:rPr lang="en-US" altLang="en-US" b="1" dirty="0">
                <a:solidFill>
                  <a:srgbClr val="FFFF99"/>
                </a:solidFill>
              </a:rPr>
              <a:t>Matt. 27:6; Mark 12:41</a:t>
            </a:r>
            <a:r>
              <a:rPr lang="en-US" altLang="en-US" dirty="0"/>
              <a:t>)</a:t>
            </a:r>
          </a:p>
        </p:txBody>
      </p:sp>
    </p:spTree>
    <p:extLst>
      <p:ext uri="{BB962C8B-B14F-4D97-AF65-F5344CB8AC3E}">
        <p14:creationId xmlns:p14="http://schemas.microsoft.com/office/powerpoint/2010/main" val="308158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143000"/>
          </a:xfrm>
          <a:prstGeom prst="roundRect">
            <a:avLst>
              <a:gd name="adj" fmla="val 2091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“But the chief priests took the silver pieces and said, “It is not lawful to put them into the treasury, because they are the price of blood.”</a:t>
            </a:r>
          </a:p>
          <a:p>
            <a:pPr algn="r"/>
            <a:r>
              <a:rPr lang="en-US" sz="2200" dirty="0">
                <a:latin typeface="Cambria" panose="02040503050406030204" pitchFamily="18" charset="0"/>
                <a:ea typeface="Cambria" panose="02040503050406030204" pitchFamily="18" charset="0"/>
              </a:rPr>
              <a:t>Matt. 27:6</a:t>
            </a:r>
          </a:p>
        </p:txBody>
      </p:sp>
      <p:sp>
        <p:nvSpPr>
          <p:cNvPr id="5" name="Rectangle: Rounded Corners 4">
            <a:extLst>
              <a:ext uri="{FF2B5EF4-FFF2-40B4-BE49-F238E27FC236}">
                <a16:creationId xmlns:a16="http://schemas.microsoft.com/office/drawing/2014/main" id="{BF370DF4-BEB3-41C1-AE22-F1C24C1E4B6D}"/>
              </a:ext>
            </a:extLst>
          </p:cNvPr>
          <p:cNvSpPr/>
          <p:nvPr/>
        </p:nvSpPr>
        <p:spPr>
          <a:xfrm>
            <a:off x="228600" y="1676400"/>
            <a:ext cx="8686800" cy="1143000"/>
          </a:xfrm>
          <a:prstGeom prst="roundRect">
            <a:avLst>
              <a:gd name="adj" fmla="val 24455"/>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Jesus sat opposite the treasury and saw how the people put money into the treasury. And many who were rich put in much.”</a:t>
            </a:r>
          </a:p>
          <a:p>
            <a:pPr algn="r"/>
            <a:r>
              <a:rPr lang="en-US" sz="2200" dirty="0">
                <a:latin typeface="Cambria" panose="02040503050406030204" pitchFamily="18" charset="0"/>
                <a:ea typeface="Cambria" panose="02040503050406030204" pitchFamily="18" charset="0"/>
              </a:rPr>
              <a:t>Mark 12:41</a:t>
            </a:r>
          </a:p>
        </p:txBody>
      </p:sp>
    </p:spTree>
    <p:extLst>
      <p:ext uri="{BB962C8B-B14F-4D97-AF65-F5344CB8AC3E}">
        <p14:creationId xmlns:p14="http://schemas.microsoft.com/office/powerpoint/2010/main" val="98315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578224"/>
          </a:xfrm>
          <a:ln>
            <a:noFill/>
            <a:miter lim="800000"/>
            <a:headEnd/>
            <a:tailEnd/>
          </a:ln>
        </p:spPr>
        <p:txBody>
          <a:bodyPr>
            <a:normAutofit/>
          </a:bodyPr>
          <a:lstStyle/>
          <a:p>
            <a:r>
              <a:rPr lang="en-US" altLang="en-US" dirty="0"/>
              <a:t>“Lay by him in store”</a:t>
            </a:r>
          </a:p>
          <a:p>
            <a:pPr lvl="1"/>
            <a:r>
              <a:rPr lang="en-US" altLang="en-US" dirty="0"/>
              <a:t>Provident, Providing for the Needs of the Church</a:t>
            </a:r>
          </a:p>
          <a:p>
            <a:pPr lvl="1"/>
            <a:r>
              <a:rPr lang="en-US" altLang="en-US" dirty="0"/>
              <a:t>“In store,” in general fund/common treasury of the church:</a:t>
            </a:r>
          </a:p>
          <a:p>
            <a:pPr lvl="2"/>
            <a:r>
              <a:rPr lang="en-US" altLang="en-US" dirty="0"/>
              <a:t>Tithes put in “treasuries,” storehouses (</a:t>
            </a:r>
            <a:r>
              <a:rPr lang="en-US" altLang="en-US" b="1" dirty="0">
                <a:solidFill>
                  <a:srgbClr val="FFFF99"/>
                </a:solidFill>
              </a:rPr>
              <a:t>Neh. 13:12</a:t>
            </a:r>
            <a:r>
              <a:rPr lang="en-US" altLang="en-US" dirty="0"/>
              <a:t>)</a:t>
            </a:r>
          </a:p>
          <a:p>
            <a:pPr lvl="2"/>
            <a:r>
              <a:rPr lang="en-US" altLang="en-US" dirty="0"/>
              <a:t>Gifts put in temple “treasury” (</a:t>
            </a:r>
            <a:r>
              <a:rPr lang="en-US" altLang="en-US" b="1" dirty="0">
                <a:solidFill>
                  <a:srgbClr val="FFFF99"/>
                </a:solidFill>
              </a:rPr>
              <a:t>Matt. 27:6; Mark 12:41</a:t>
            </a:r>
            <a:r>
              <a:rPr lang="en-US" altLang="en-US" dirty="0"/>
              <a:t>)</a:t>
            </a:r>
          </a:p>
          <a:p>
            <a:pPr lvl="2"/>
            <a:r>
              <a:rPr lang="en-US" altLang="en-US" dirty="0"/>
              <a:t>Disciples with Jesus had common “bag” (</a:t>
            </a:r>
            <a:r>
              <a:rPr lang="en-US" altLang="en-US" b="1" dirty="0">
                <a:solidFill>
                  <a:srgbClr val="FFFF99"/>
                </a:solidFill>
              </a:rPr>
              <a:t>John 13:29</a:t>
            </a:r>
            <a:r>
              <a:rPr lang="en-US" altLang="en-US" dirty="0"/>
              <a:t>)</a:t>
            </a:r>
          </a:p>
        </p:txBody>
      </p:sp>
    </p:spTree>
    <p:extLst>
      <p:ext uri="{BB962C8B-B14F-4D97-AF65-F5344CB8AC3E}">
        <p14:creationId xmlns:p14="http://schemas.microsoft.com/office/powerpoint/2010/main" val="171611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animEffect transition="in" filter="fade">
                                      <p:cBhvr>
                                        <p:cTn id="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600200"/>
          </a:xfrm>
          <a:prstGeom prst="roundRect">
            <a:avLst>
              <a:gd name="adj" fmla="val 15150"/>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“For some thought, because Judas had the money box, that Jesus had said to him, “Buy those things we need for the feast,” or that he should give something to the poor.”</a:t>
            </a:r>
          </a:p>
          <a:p>
            <a:pPr algn="r"/>
            <a:r>
              <a:rPr lang="en-US" sz="2200" dirty="0">
                <a:latin typeface="Cambria" panose="02040503050406030204" pitchFamily="18" charset="0"/>
                <a:ea typeface="Cambria" panose="02040503050406030204" pitchFamily="18" charset="0"/>
              </a:rPr>
              <a:t>John 13:29</a:t>
            </a:r>
          </a:p>
        </p:txBody>
      </p:sp>
    </p:spTree>
    <p:extLst>
      <p:ext uri="{BB962C8B-B14F-4D97-AF65-F5344CB8AC3E}">
        <p14:creationId xmlns:p14="http://schemas.microsoft.com/office/powerpoint/2010/main" val="342089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578224"/>
          </a:xfrm>
          <a:ln>
            <a:noFill/>
            <a:miter lim="800000"/>
            <a:headEnd/>
            <a:tailEnd/>
          </a:ln>
        </p:spPr>
        <p:txBody>
          <a:bodyPr>
            <a:normAutofit/>
          </a:bodyPr>
          <a:lstStyle/>
          <a:p>
            <a:r>
              <a:rPr lang="en-US" altLang="en-US" dirty="0"/>
              <a:t>“Lay by him in store”</a:t>
            </a:r>
          </a:p>
          <a:p>
            <a:pPr lvl="1"/>
            <a:r>
              <a:rPr lang="en-US" altLang="en-US" dirty="0"/>
              <a:t>Provident, Providing for the Needs of the Church</a:t>
            </a:r>
          </a:p>
          <a:p>
            <a:pPr lvl="1"/>
            <a:r>
              <a:rPr lang="en-US" altLang="en-US" dirty="0"/>
              <a:t>“In store,” in general fund/common treasury of the church:</a:t>
            </a:r>
          </a:p>
          <a:p>
            <a:pPr lvl="2"/>
            <a:r>
              <a:rPr lang="en-US" altLang="en-US" dirty="0"/>
              <a:t>Tithes put in “treasuries,” storehouses (</a:t>
            </a:r>
            <a:r>
              <a:rPr lang="en-US" altLang="en-US" b="1" dirty="0">
                <a:solidFill>
                  <a:srgbClr val="FFFF99"/>
                </a:solidFill>
              </a:rPr>
              <a:t>Neh. 13:12</a:t>
            </a:r>
            <a:r>
              <a:rPr lang="en-US" altLang="en-US" dirty="0"/>
              <a:t>)</a:t>
            </a:r>
          </a:p>
          <a:p>
            <a:pPr lvl="2"/>
            <a:r>
              <a:rPr lang="en-US" altLang="en-US" dirty="0"/>
              <a:t>Gifts put in temple “treasury” (</a:t>
            </a:r>
            <a:r>
              <a:rPr lang="en-US" altLang="en-US" b="1" dirty="0">
                <a:solidFill>
                  <a:srgbClr val="FFFF99"/>
                </a:solidFill>
              </a:rPr>
              <a:t>Matt. 27:6; Mark 12:41</a:t>
            </a:r>
            <a:r>
              <a:rPr lang="en-US" altLang="en-US" dirty="0"/>
              <a:t>)</a:t>
            </a:r>
          </a:p>
          <a:p>
            <a:pPr lvl="2"/>
            <a:r>
              <a:rPr lang="en-US" altLang="en-US" dirty="0"/>
              <a:t>Disciples with Jesus had common “bag” (</a:t>
            </a:r>
            <a:r>
              <a:rPr lang="en-US" altLang="en-US" b="1" dirty="0">
                <a:solidFill>
                  <a:srgbClr val="FFFF99"/>
                </a:solidFill>
              </a:rPr>
              <a:t>John 13:29</a:t>
            </a:r>
            <a:r>
              <a:rPr lang="en-US" altLang="en-US" dirty="0"/>
              <a:t>)</a:t>
            </a:r>
          </a:p>
          <a:p>
            <a:pPr lvl="2"/>
            <a:r>
              <a:rPr lang="en-US" altLang="en-US" dirty="0"/>
              <a:t>Believers laid in store at “the apostles’ feet” (Acts 4:35; 5:2)</a:t>
            </a:r>
          </a:p>
          <a:p>
            <a:pPr lvl="1"/>
            <a:r>
              <a:rPr lang="en-US" altLang="en-US" dirty="0"/>
              <a:t>“That there be no gatherings when I come:”</a:t>
            </a:r>
          </a:p>
          <a:p>
            <a:pPr lvl="2"/>
            <a:r>
              <a:rPr lang="en-US" altLang="en-US" dirty="0"/>
              <a:t>Result of “collection,” “gathering,” “liberality” (1 Cor. 16:1-3)</a:t>
            </a:r>
          </a:p>
          <a:p>
            <a:pPr lvl="2"/>
            <a:r>
              <a:rPr lang="en-US" altLang="en-US" dirty="0"/>
              <a:t>Not private funds held at home – else there would have needed to be a gathering…money for Lord’s work in own treasury/account</a:t>
            </a:r>
          </a:p>
        </p:txBody>
      </p:sp>
    </p:spTree>
    <p:extLst>
      <p:ext uri="{BB962C8B-B14F-4D97-AF65-F5344CB8AC3E}">
        <p14:creationId xmlns:p14="http://schemas.microsoft.com/office/powerpoint/2010/main" val="215505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animEffect transition="in" filter="fade">
                                      <p:cBhvr>
                                        <p:cTn id="7" dur="500"/>
                                        <p:tgtEl>
                                          <p:spTgt spid="512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7" end="7"/>
                                            </p:txEl>
                                          </p:spTgt>
                                        </p:tgtEl>
                                        <p:attrNameLst>
                                          <p:attrName>style.visibility</p:attrName>
                                        </p:attrNameLst>
                                      </p:cBhvr>
                                      <p:to>
                                        <p:strVal val="visible"/>
                                      </p:to>
                                    </p:set>
                                    <p:animEffect transition="in" filter="fade">
                                      <p:cBhvr>
                                        <p:cTn id="12" dur="500"/>
                                        <p:tgtEl>
                                          <p:spTgt spid="512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8" end="8"/>
                                            </p:txEl>
                                          </p:spTgt>
                                        </p:tgtEl>
                                        <p:attrNameLst>
                                          <p:attrName>style.visibility</p:attrName>
                                        </p:attrNameLst>
                                      </p:cBhvr>
                                      <p:to>
                                        <p:strVal val="visible"/>
                                      </p:to>
                                    </p:set>
                                    <p:animEffect transition="in" filter="fade">
                                      <p:cBhvr>
                                        <p:cTn id="17" dur="500"/>
                                        <p:tgtEl>
                                          <p:spTgt spid="512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9" end="9"/>
                                            </p:txEl>
                                          </p:spTgt>
                                        </p:tgtEl>
                                        <p:attrNameLst>
                                          <p:attrName>style.visibility</p:attrName>
                                        </p:attrNameLst>
                                      </p:cBhvr>
                                      <p:to>
                                        <p:strVal val="visible"/>
                                      </p:to>
                                    </p:set>
                                    <p:animEffect transition="in" filter="fade">
                                      <p:cBhvr>
                                        <p:cTn id="22" dur="5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121024"/>
          </a:xfrm>
          <a:ln>
            <a:noFill/>
            <a:miter lim="800000"/>
            <a:headEnd/>
            <a:tailEnd/>
          </a:ln>
        </p:spPr>
        <p:txBody>
          <a:bodyPr>
            <a:normAutofit/>
          </a:bodyPr>
          <a:lstStyle/>
          <a:p>
            <a:r>
              <a:rPr lang="en-US" altLang="en-US" dirty="0"/>
              <a:t>This is only example shown in Scriptures for church receiving funds; NOT:</a:t>
            </a:r>
          </a:p>
          <a:p>
            <a:pPr lvl="1"/>
            <a:r>
              <a:rPr lang="en-US" altLang="en-US" dirty="0"/>
              <a:t>Entertainment: concert, play, dance, movie, carnivals</a:t>
            </a:r>
          </a:p>
          <a:p>
            <a:pPr lvl="1"/>
            <a:r>
              <a:rPr lang="en-US" altLang="en-US" dirty="0"/>
              <a:t>Solicit from visitors, neighbors, non-Christians</a:t>
            </a:r>
          </a:p>
          <a:p>
            <a:pPr lvl="1"/>
            <a:r>
              <a:rPr lang="en-US" altLang="en-US" dirty="0"/>
              <a:t>Auction, yard sale, gambling (raffle, bingo, casino night)</a:t>
            </a:r>
          </a:p>
          <a:p>
            <a:pPr lvl="1"/>
            <a:r>
              <a:rPr lang="en-US" altLang="en-US" dirty="0"/>
              <a:t>Sell meals, candy, trinkets, etc.</a:t>
            </a:r>
          </a:p>
          <a:p>
            <a:r>
              <a:rPr lang="en-US" altLang="en-US" dirty="0"/>
              <a:t>Funds used for:</a:t>
            </a:r>
          </a:p>
          <a:p>
            <a:pPr lvl="1"/>
            <a:r>
              <a:rPr lang="en-US" altLang="en-US" dirty="0"/>
              <a:t>Evangelism to lost (</a:t>
            </a:r>
            <a:r>
              <a:rPr lang="en-US" altLang="en-US" b="1" dirty="0">
                <a:solidFill>
                  <a:srgbClr val="FFFF99"/>
                </a:solidFill>
              </a:rPr>
              <a:t>2 Cor. 11:8; Phil. 4:15-19; 1 Thes. 1:7-8</a:t>
            </a:r>
            <a:r>
              <a:rPr lang="en-US" altLang="en-US" dirty="0"/>
              <a:t>)</a:t>
            </a:r>
          </a:p>
        </p:txBody>
      </p:sp>
    </p:spTree>
    <p:extLst>
      <p:ext uri="{BB962C8B-B14F-4D97-AF65-F5344CB8AC3E}">
        <p14:creationId xmlns:p14="http://schemas.microsoft.com/office/powerpoint/2010/main" val="80133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fade">
                                      <p:cBhvr>
                                        <p:cTn id="10" dur="500"/>
                                        <p:tgtEl>
                                          <p:spTgt spid="512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500"/>
                                        <p:tgtEl>
                                          <p:spTgt spid="512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500"/>
                                        <p:tgtEl>
                                          <p:spTgt spid="512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500"/>
                                        <p:tgtEl>
                                          <p:spTgt spid="51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123">
                                            <p:txEl>
                                              <p:pRg st="5" end="5"/>
                                            </p:txEl>
                                          </p:spTgt>
                                        </p:tgtEl>
                                        <p:attrNameLst>
                                          <p:attrName>style.visibility</p:attrName>
                                        </p:attrNameLst>
                                      </p:cBhvr>
                                      <p:to>
                                        <p:strVal val="visible"/>
                                      </p:to>
                                    </p:set>
                                    <p:animEffect transition="in" filter="fade">
                                      <p:cBhvr>
                                        <p:cTn id="24" dur="500"/>
                                        <p:tgtEl>
                                          <p:spTgt spid="512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animEffect transition="in" filter="fade">
                                      <p:cBhvr>
                                        <p:cTn id="2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838200"/>
          </a:xfrm>
          <a:prstGeom prst="roundRect">
            <a:avLst>
              <a:gd name="adj" fmla="val 2632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“I robbed other churches, taking wages from them to minister to you.”</a:t>
            </a:r>
          </a:p>
          <a:p>
            <a:pPr algn="r"/>
            <a:r>
              <a:rPr lang="en-US" sz="2200" dirty="0">
                <a:latin typeface="Cambria" panose="02040503050406030204" pitchFamily="18" charset="0"/>
                <a:ea typeface="Cambria" panose="02040503050406030204" pitchFamily="18" charset="0"/>
              </a:rPr>
              <a:t>2 Cor. 11:8</a:t>
            </a:r>
          </a:p>
        </p:txBody>
      </p:sp>
      <p:sp>
        <p:nvSpPr>
          <p:cNvPr id="7" name="Rectangle: Rounded Corners 6">
            <a:extLst>
              <a:ext uri="{FF2B5EF4-FFF2-40B4-BE49-F238E27FC236}">
                <a16:creationId xmlns:a16="http://schemas.microsoft.com/office/drawing/2014/main" id="{11CFE150-F60C-4C6B-8741-BE092A466E08}"/>
              </a:ext>
            </a:extLst>
          </p:cNvPr>
          <p:cNvSpPr/>
          <p:nvPr/>
        </p:nvSpPr>
        <p:spPr>
          <a:xfrm>
            <a:off x="228600" y="1295400"/>
            <a:ext cx="8686800" cy="3505200"/>
          </a:xfrm>
          <a:prstGeom prst="roundRect">
            <a:avLst>
              <a:gd name="adj" fmla="val 6702"/>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you Philippians know also that in the beginning of the gospel, when I departed from Macedonia, no church shared with me concerning giving and receiving but you only. For even in Thessalonica you sent aid once and again for my necessities. Not that I seek the gift, but I seek the fruit that abounds to your account. Indeed I have all and abound. I am full, having received from Epaphroditus the things sent from you, a sweet-smelling aroma, an acceptable sacrifice, well pleasing to God. And my God shall supply all your need according to His riches in glory by Christ Jesus.”</a:t>
            </a:r>
          </a:p>
          <a:p>
            <a:pPr algn="r"/>
            <a:r>
              <a:rPr lang="en-US" sz="2200" dirty="0">
                <a:latin typeface="Cambria" panose="02040503050406030204" pitchFamily="18" charset="0"/>
                <a:ea typeface="Cambria" panose="02040503050406030204" pitchFamily="18" charset="0"/>
              </a:rPr>
              <a:t>Phil. 4:15-19</a:t>
            </a:r>
          </a:p>
        </p:txBody>
      </p:sp>
      <p:sp>
        <p:nvSpPr>
          <p:cNvPr id="4" name="Rectangle: Rounded Corners 3">
            <a:extLst>
              <a:ext uri="{FF2B5EF4-FFF2-40B4-BE49-F238E27FC236}">
                <a16:creationId xmlns:a16="http://schemas.microsoft.com/office/drawing/2014/main" id="{1D79F091-CB89-4DAC-BF06-90D8F4094E2A}"/>
              </a:ext>
            </a:extLst>
          </p:cNvPr>
          <p:cNvSpPr/>
          <p:nvPr/>
        </p:nvSpPr>
        <p:spPr>
          <a:xfrm>
            <a:off x="227251" y="4968510"/>
            <a:ext cx="8686800" cy="1813290"/>
          </a:xfrm>
          <a:prstGeom prst="roundRect">
            <a:avLst>
              <a:gd name="adj" fmla="val 1383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“so that you became examples to all in Macedonia and Achaia who believe. For from you the word of the Lord has sounded forth, not only in Macedonia and Achaia, but also in every place. Your faith toward God has gone out, so that we do not need to say anything.”</a:t>
            </a:r>
          </a:p>
          <a:p>
            <a:pPr algn="r"/>
            <a:r>
              <a:rPr lang="en-US" sz="2200" dirty="0">
                <a:latin typeface="Cambria" panose="02040503050406030204" pitchFamily="18" charset="0"/>
                <a:ea typeface="Cambria" panose="02040503050406030204" pitchFamily="18" charset="0"/>
              </a:rPr>
              <a:t>1 </a:t>
            </a:r>
            <a:r>
              <a:rPr lang="en-US" sz="2200" dirty="0" err="1">
                <a:latin typeface="Cambria" panose="02040503050406030204" pitchFamily="18" charset="0"/>
                <a:ea typeface="Cambria" panose="02040503050406030204" pitchFamily="18" charset="0"/>
              </a:rPr>
              <a:t>Thes</a:t>
            </a:r>
            <a:r>
              <a:rPr lang="en-US" sz="2200" dirty="0">
                <a:latin typeface="Cambria" panose="02040503050406030204" pitchFamily="18" charset="0"/>
                <a:ea typeface="Cambria" panose="02040503050406030204" pitchFamily="18" charset="0"/>
              </a:rPr>
              <a:t>. 1:7-8</a:t>
            </a:r>
          </a:p>
        </p:txBody>
      </p:sp>
    </p:spTree>
    <p:extLst>
      <p:ext uri="{BB962C8B-B14F-4D97-AF65-F5344CB8AC3E}">
        <p14:creationId xmlns:p14="http://schemas.microsoft.com/office/powerpoint/2010/main" val="31607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121024"/>
          </a:xfrm>
          <a:ln>
            <a:noFill/>
            <a:miter lim="800000"/>
            <a:headEnd/>
            <a:tailEnd/>
          </a:ln>
        </p:spPr>
        <p:txBody>
          <a:bodyPr>
            <a:normAutofit/>
          </a:bodyPr>
          <a:lstStyle/>
          <a:p>
            <a:r>
              <a:rPr lang="en-US" altLang="en-US" dirty="0"/>
              <a:t>This is only example shown in Scriptures for church receiving funds; NOT:</a:t>
            </a:r>
          </a:p>
          <a:p>
            <a:pPr lvl="1"/>
            <a:r>
              <a:rPr lang="en-US" altLang="en-US" dirty="0"/>
              <a:t>Entertainment: concert, play, dance, movie, carnivals</a:t>
            </a:r>
          </a:p>
          <a:p>
            <a:pPr lvl="1"/>
            <a:r>
              <a:rPr lang="en-US" altLang="en-US" dirty="0"/>
              <a:t>Solicit from visitors, neighbors, non-Christians</a:t>
            </a:r>
          </a:p>
          <a:p>
            <a:pPr lvl="1"/>
            <a:r>
              <a:rPr lang="en-US" altLang="en-US" dirty="0"/>
              <a:t>Auction, yard sale, gambling (raffle, bingo, casino night)</a:t>
            </a:r>
          </a:p>
          <a:p>
            <a:pPr lvl="1"/>
            <a:r>
              <a:rPr lang="en-US" altLang="en-US" dirty="0"/>
              <a:t>Sell meals, candy, trinkets, etc.</a:t>
            </a:r>
          </a:p>
          <a:p>
            <a:r>
              <a:rPr lang="en-US" altLang="en-US" dirty="0"/>
              <a:t>Funds used for:</a:t>
            </a:r>
          </a:p>
          <a:p>
            <a:pPr lvl="1"/>
            <a:r>
              <a:rPr lang="en-US" altLang="en-US" dirty="0"/>
              <a:t>Evangelism to lost (</a:t>
            </a:r>
            <a:r>
              <a:rPr lang="en-US" altLang="en-US" b="1" dirty="0">
                <a:solidFill>
                  <a:srgbClr val="FFFF99"/>
                </a:solidFill>
              </a:rPr>
              <a:t>2 Cor. 11:8; Phil. 4:15-19; 1 Thes. 1:7-8</a:t>
            </a:r>
            <a:r>
              <a:rPr lang="en-US" altLang="en-US" dirty="0"/>
              <a:t>)</a:t>
            </a:r>
          </a:p>
          <a:p>
            <a:pPr lvl="1"/>
            <a:r>
              <a:rPr lang="en-US" altLang="en-US" dirty="0"/>
              <a:t>Edification of saints (Acts 2:42; </a:t>
            </a:r>
            <a:r>
              <a:rPr lang="en-US" altLang="en-US" b="1" dirty="0">
                <a:solidFill>
                  <a:srgbClr val="FFFF99"/>
                </a:solidFill>
              </a:rPr>
              <a:t>1 Cor. 14:26; Eph. 4:16</a:t>
            </a:r>
            <a:r>
              <a:rPr lang="en-US" altLang="en-US" dirty="0"/>
              <a:t>)</a:t>
            </a:r>
          </a:p>
          <a:p>
            <a:pPr marL="324000" lvl="1" indent="0">
              <a:buNone/>
            </a:pPr>
            <a:endParaRPr lang="en-US" altLang="en-US" dirty="0"/>
          </a:p>
        </p:txBody>
      </p:sp>
    </p:spTree>
    <p:extLst>
      <p:ext uri="{BB962C8B-B14F-4D97-AF65-F5344CB8AC3E}">
        <p14:creationId xmlns:p14="http://schemas.microsoft.com/office/powerpoint/2010/main" val="46104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7" end="7"/>
                                            </p:txEl>
                                          </p:spTgt>
                                        </p:tgtEl>
                                        <p:attrNameLst>
                                          <p:attrName>style.visibility</p:attrName>
                                        </p:attrNameLst>
                                      </p:cBhvr>
                                      <p:to>
                                        <p:strVal val="visible"/>
                                      </p:to>
                                    </p:set>
                                    <p:animEffect transition="in" filter="fade">
                                      <p:cBhvr>
                                        <p:cTn id="7"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600200"/>
          </a:xfrm>
          <a:prstGeom prst="roundRect">
            <a:avLst>
              <a:gd name="adj" fmla="val 14644"/>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“How is it then, brethren? Whenever you come together, each of you has a psalm, has a teaching, has a tongue, has a revelation, has an interpretation. Let all things be done for edification.”</a:t>
            </a:r>
          </a:p>
          <a:p>
            <a:pPr algn="r"/>
            <a:r>
              <a:rPr lang="en-US" sz="2200" dirty="0">
                <a:latin typeface="Cambria" panose="02040503050406030204" pitchFamily="18" charset="0"/>
                <a:ea typeface="Cambria" panose="02040503050406030204" pitchFamily="18" charset="0"/>
              </a:rPr>
              <a:t>1 Cor. 14:26</a:t>
            </a:r>
          </a:p>
        </p:txBody>
      </p:sp>
      <p:sp>
        <p:nvSpPr>
          <p:cNvPr id="4" name="Rectangle: Rounded Corners 3">
            <a:extLst>
              <a:ext uri="{FF2B5EF4-FFF2-40B4-BE49-F238E27FC236}">
                <a16:creationId xmlns:a16="http://schemas.microsoft.com/office/drawing/2014/main" id="{4AA155B2-55AF-430F-815D-6773675CFA24}"/>
              </a:ext>
            </a:extLst>
          </p:cNvPr>
          <p:cNvSpPr/>
          <p:nvPr/>
        </p:nvSpPr>
        <p:spPr>
          <a:xfrm>
            <a:off x="228600" y="2209800"/>
            <a:ext cx="8686800" cy="1905000"/>
          </a:xfrm>
          <a:prstGeom prst="roundRect">
            <a:avLst>
              <a:gd name="adj" fmla="val 1326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“from whom the whole body, joined and knit together by what every joint supplies, according to the effective working by which every part does its share, causes growth of the body for the edifying of itself in love.”</a:t>
            </a:r>
          </a:p>
          <a:p>
            <a:pPr algn="r"/>
            <a:r>
              <a:rPr lang="en-US" sz="2200" dirty="0">
                <a:latin typeface="Cambria" panose="02040503050406030204" pitchFamily="18" charset="0"/>
                <a:ea typeface="Cambria" panose="02040503050406030204" pitchFamily="18" charset="0"/>
              </a:rPr>
              <a:t>Eph. 4:16</a:t>
            </a:r>
          </a:p>
        </p:txBody>
      </p:sp>
    </p:spTree>
    <p:extLst>
      <p:ext uri="{BB962C8B-B14F-4D97-AF65-F5344CB8AC3E}">
        <p14:creationId xmlns:p14="http://schemas.microsoft.com/office/powerpoint/2010/main" val="207599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a:t>How the new testament church gave</a:t>
            </a:r>
            <a:endParaRPr lang="en-US" altLang="en-US" dirty="0"/>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6121024"/>
          </a:xfrm>
          <a:ln>
            <a:noFill/>
            <a:miter lim="800000"/>
            <a:headEnd/>
            <a:tailEnd/>
          </a:ln>
        </p:spPr>
        <p:txBody>
          <a:bodyPr>
            <a:normAutofit/>
          </a:bodyPr>
          <a:lstStyle/>
          <a:p>
            <a:r>
              <a:rPr lang="en-US" altLang="en-US" dirty="0"/>
              <a:t>This is only example shown in Scriptures for church receiving funds; NOT:</a:t>
            </a:r>
          </a:p>
          <a:p>
            <a:pPr lvl="1"/>
            <a:r>
              <a:rPr lang="en-US" altLang="en-US" dirty="0"/>
              <a:t>Entertainment: concert, play, dance, movie, carnivals</a:t>
            </a:r>
          </a:p>
          <a:p>
            <a:pPr lvl="1"/>
            <a:r>
              <a:rPr lang="en-US" altLang="en-US" dirty="0"/>
              <a:t>Solicit from visitors, neighbors, non-Christians</a:t>
            </a:r>
          </a:p>
          <a:p>
            <a:pPr lvl="1"/>
            <a:r>
              <a:rPr lang="en-US" altLang="en-US" dirty="0"/>
              <a:t>Auction, yard sale, gambling (raffle, bingo, casino night)</a:t>
            </a:r>
          </a:p>
          <a:p>
            <a:pPr lvl="1"/>
            <a:r>
              <a:rPr lang="en-US" altLang="en-US" dirty="0"/>
              <a:t>Sell meals, candy, trinkets, etc.</a:t>
            </a:r>
          </a:p>
          <a:p>
            <a:r>
              <a:rPr lang="en-US" altLang="en-US" dirty="0"/>
              <a:t>Funds used for:</a:t>
            </a:r>
          </a:p>
          <a:p>
            <a:pPr lvl="1"/>
            <a:r>
              <a:rPr lang="en-US" altLang="en-US" dirty="0"/>
              <a:t>Evangelism to lost (</a:t>
            </a:r>
            <a:r>
              <a:rPr lang="en-US" altLang="en-US" b="1" dirty="0">
                <a:solidFill>
                  <a:srgbClr val="FFFF99"/>
                </a:solidFill>
              </a:rPr>
              <a:t>2 Cor. 11:8; Phil. 4:15-19; 1 Thes. 1:7-8</a:t>
            </a:r>
            <a:r>
              <a:rPr lang="en-US" altLang="en-US" dirty="0"/>
              <a:t>)</a:t>
            </a:r>
          </a:p>
          <a:p>
            <a:pPr lvl="1"/>
            <a:r>
              <a:rPr lang="en-US" altLang="en-US" dirty="0"/>
              <a:t>Edification of saints (Acts 2:42; </a:t>
            </a:r>
            <a:r>
              <a:rPr lang="en-US" altLang="en-US" b="1" dirty="0">
                <a:solidFill>
                  <a:srgbClr val="FFFF99"/>
                </a:solidFill>
              </a:rPr>
              <a:t>1 Cor. 14:26; Eph. 4:16</a:t>
            </a:r>
            <a:r>
              <a:rPr lang="en-US" altLang="en-US" dirty="0"/>
              <a:t>)</a:t>
            </a:r>
          </a:p>
          <a:p>
            <a:pPr lvl="1"/>
            <a:r>
              <a:rPr lang="en-US" altLang="en-US" dirty="0"/>
              <a:t>Benevolence to needy saints (Acts 6; 11:27-30; 1 Cor. 16:1-2)</a:t>
            </a:r>
          </a:p>
          <a:p>
            <a:pPr lvl="1"/>
            <a:endParaRPr lang="en-US" altLang="en-US" dirty="0"/>
          </a:p>
        </p:txBody>
      </p:sp>
    </p:spTree>
    <p:extLst>
      <p:ext uri="{BB962C8B-B14F-4D97-AF65-F5344CB8AC3E}">
        <p14:creationId xmlns:p14="http://schemas.microsoft.com/office/powerpoint/2010/main" val="107762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8" end="8"/>
                                            </p:txEl>
                                          </p:spTgt>
                                        </p:tgtEl>
                                        <p:attrNameLst>
                                          <p:attrName>style.visibility</p:attrName>
                                        </p:attrNameLst>
                                      </p:cBhvr>
                                      <p:to>
                                        <p:strVal val="visible"/>
                                      </p:to>
                                    </p:set>
                                    <p:animEffect transition="in" filter="fade">
                                      <p:cBhvr>
                                        <p:cTn id="7"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E01D335-EB80-FAB9-33BC-B2ED374558F0}"/>
              </a:ext>
            </a:extLst>
          </p:cNvPr>
          <p:cNvSpPr>
            <a:spLocks noGrp="1" noChangeArrowheads="1"/>
          </p:cNvSpPr>
          <p:nvPr>
            <p:ph type="title"/>
          </p:nvPr>
        </p:nvSpPr>
        <p:spPr>
          <a:xfrm>
            <a:off x="581192" y="316349"/>
            <a:ext cx="7989752" cy="1083329"/>
          </a:xfrm>
          <a:effectLst/>
        </p:spPr>
        <p:txBody>
          <a:bodyPr/>
          <a:lstStyle/>
          <a:p>
            <a:r>
              <a:rPr lang="en-US" altLang="en-US"/>
              <a:t>Introduction</a:t>
            </a:r>
            <a:endParaRPr lang="en-US" altLang="en-US" dirty="0"/>
          </a:p>
        </p:txBody>
      </p:sp>
      <p:sp>
        <p:nvSpPr>
          <p:cNvPr id="4099" name="Rectangle 3">
            <a:extLst>
              <a:ext uri="{FF2B5EF4-FFF2-40B4-BE49-F238E27FC236}">
                <a16:creationId xmlns:a16="http://schemas.microsoft.com/office/drawing/2014/main" id="{FFCA288F-CC1D-851B-8967-88D8BE7492D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Fellowship of giving has been part of worship from the beginning</a:t>
            </a:r>
          </a:p>
          <a:p>
            <a:pPr lvl="1"/>
            <a:r>
              <a:rPr lang="en-US" altLang="en-US" b="1" dirty="0">
                <a:solidFill>
                  <a:srgbClr val="FFFF99"/>
                </a:solidFill>
              </a:rPr>
              <a:t>Acts 2:41-45</a:t>
            </a:r>
            <a:r>
              <a:rPr lang="en-US" altLang="en-US" b="1" dirty="0"/>
              <a:t>  </a:t>
            </a:r>
            <a:r>
              <a:rPr lang="en-US" altLang="en-US" dirty="0"/>
              <a:t>Continued in fellowship: give, receive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4"/>
          </a:xfrm>
          <a:ln>
            <a:noFill/>
            <a:miter lim="800000"/>
            <a:headEnd/>
            <a:tailEnd/>
          </a:ln>
        </p:spPr>
        <p:txBody>
          <a:bodyPr>
            <a:normAutofit/>
          </a:bodyPr>
          <a:lstStyle/>
          <a:p>
            <a:r>
              <a:rPr lang="en-US" dirty="0"/>
              <a:t>Rom. 15:4 – Old Testament written “for our instruction”</a:t>
            </a:r>
          </a:p>
          <a:p>
            <a:pPr lvl="1"/>
            <a:r>
              <a:rPr lang="en-US" dirty="0"/>
              <a:t>Consider How the Law of Moses Taught the Spirit of Giving</a:t>
            </a:r>
          </a:p>
          <a:p>
            <a:pPr lvl="1"/>
            <a:r>
              <a:rPr lang="en-US" b="1" dirty="0">
                <a:solidFill>
                  <a:srgbClr val="FFFF99"/>
                </a:solidFill>
              </a:rPr>
              <a:t>Lev. 27:30-33</a:t>
            </a:r>
            <a:r>
              <a:rPr lang="en-US" b="1" dirty="0">
                <a:solidFill>
                  <a:srgbClr val="FFFF00"/>
                </a:solidFill>
              </a:rPr>
              <a:t> </a:t>
            </a:r>
            <a:r>
              <a:rPr lang="en-US" dirty="0"/>
              <a:t>Tithe (10%) of all fruit &amp; flocks - Levites &amp; poor shared in this bounty</a:t>
            </a:r>
          </a:p>
        </p:txBody>
      </p:sp>
    </p:spTree>
    <p:extLst>
      <p:ext uri="{BB962C8B-B14F-4D97-AF65-F5344CB8AC3E}">
        <p14:creationId xmlns:p14="http://schemas.microsoft.com/office/powerpoint/2010/main" val="342425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3276600"/>
          </a:xfrm>
          <a:prstGeom prst="roundRect">
            <a:avLst>
              <a:gd name="adj" fmla="val 7243"/>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“And all the tithe of the land, whether of the seed of the land or of the fruit of the tree, is the Lord’s. It is holy to the Lord. If a man wants at all to redeem any of his tithes, he shall add one-fifth to it. And concerning the tithe of the herd or the flock, of whatever passes under the rod, the tenth one shall be holy to the Lord. He shall not inquire whether it is good or bad, nor shall he exchange it; and if he exchanges it at all, then both it and the one exchanged for it shall be holy; it shall not be redeemed.”</a:t>
            </a:r>
          </a:p>
          <a:p>
            <a:pPr algn="r"/>
            <a:r>
              <a:rPr lang="en-US" sz="2200" dirty="0">
                <a:latin typeface="Cambria" panose="02040503050406030204" pitchFamily="18" charset="0"/>
                <a:ea typeface="Cambria" panose="02040503050406030204" pitchFamily="18" charset="0"/>
              </a:rPr>
              <a:t>Lev. 27:30-33</a:t>
            </a:r>
          </a:p>
        </p:txBody>
      </p:sp>
    </p:spTree>
    <p:extLst>
      <p:ext uri="{BB962C8B-B14F-4D97-AF65-F5344CB8AC3E}">
        <p14:creationId xmlns:p14="http://schemas.microsoft.com/office/powerpoint/2010/main" val="245704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4"/>
          </a:xfrm>
          <a:ln>
            <a:noFill/>
            <a:miter lim="800000"/>
            <a:headEnd/>
            <a:tailEnd/>
          </a:ln>
        </p:spPr>
        <p:txBody>
          <a:bodyPr>
            <a:normAutofit/>
          </a:bodyPr>
          <a:lstStyle/>
          <a:p>
            <a:r>
              <a:rPr lang="en-US" dirty="0"/>
              <a:t>Rom. 15:4 – Old Testament written “for our instruction”</a:t>
            </a:r>
          </a:p>
          <a:p>
            <a:pPr lvl="1"/>
            <a:r>
              <a:rPr lang="en-US" dirty="0"/>
              <a:t>Consider How the Law of Moses Taught the Spirit of Giving</a:t>
            </a:r>
          </a:p>
          <a:p>
            <a:pPr lvl="1"/>
            <a:r>
              <a:rPr lang="en-US" b="1" dirty="0">
                <a:solidFill>
                  <a:srgbClr val="FFFF99"/>
                </a:solidFill>
              </a:rPr>
              <a:t>Lev. 27:30-33</a:t>
            </a:r>
            <a:r>
              <a:rPr lang="en-US" b="1" dirty="0">
                <a:solidFill>
                  <a:srgbClr val="FFFF00"/>
                </a:solidFill>
              </a:rPr>
              <a:t> </a:t>
            </a:r>
            <a:r>
              <a:rPr lang="en-US" dirty="0"/>
              <a:t>Tithe (10%) of all fruit &amp; flocks - Levites &amp; poor shared in this bounty</a:t>
            </a:r>
          </a:p>
          <a:p>
            <a:pPr lvl="2"/>
            <a:r>
              <a:rPr lang="en-US" dirty="0"/>
              <a:t>Based on $1,000 Annual Income: $2 per Week</a:t>
            </a:r>
          </a:p>
          <a:p>
            <a:pPr lvl="2"/>
            <a:r>
              <a:rPr lang="en-US" dirty="0"/>
              <a:t>Based on $10,000 Annual Income $20 per Week</a:t>
            </a:r>
          </a:p>
          <a:p>
            <a:pPr lvl="2"/>
            <a:r>
              <a:rPr lang="en-US" dirty="0"/>
              <a:t>Based on $20,000 Annual Income $40 per Week</a:t>
            </a:r>
          </a:p>
          <a:p>
            <a:pPr lvl="2"/>
            <a:r>
              <a:rPr lang="en-US" dirty="0"/>
              <a:t>Based on $50,000 Annual Income $100 per Week</a:t>
            </a:r>
          </a:p>
          <a:p>
            <a:pPr lvl="1"/>
            <a:r>
              <a:rPr lang="en-US" b="1" dirty="0">
                <a:solidFill>
                  <a:srgbClr val="FFFF99"/>
                </a:solidFill>
              </a:rPr>
              <a:t>Exo. 13:1-2; 23:19  </a:t>
            </a:r>
            <a:r>
              <a:rPr lang="en-US" dirty="0"/>
              <a:t>First fruits, firstborn male</a:t>
            </a:r>
          </a:p>
        </p:txBody>
      </p:sp>
    </p:spTree>
    <p:extLst>
      <p:ext uri="{BB962C8B-B14F-4D97-AF65-F5344CB8AC3E}">
        <p14:creationId xmlns:p14="http://schemas.microsoft.com/office/powerpoint/2010/main" val="376937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4" end="4"/>
                                            </p:txEl>
                                          </p:spTgt>
                                        </p:tgtEl>
                                        <p:attrNameLst>
                                          <p:attrName>style.visibility</p:attrName>
                                        </p:attrNameLst>
                                      </p:cBhvr>
                                      <p:to>
                                        <p:strVal val="visible"/>
                                      </p:to>
                                    </p:set>
                                    <p:animEffect transition="in" filter="fade">
                                      <p:cBhvr>
                                        <p:cTn id="10" dur="500"/>
                                        <p:tgtEl>
                                          <p:spTgt spid="512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animEffect transition="in" filter="fade">
                                      <p:cBhvr>
                                        <p:cTn id="13" dur="500"/>
                                        <p:tgtEl>
                                          <p:spTgt spid="512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123">
                                            <p:txEl>
                                              <p:pRg st="6" end="6"/>
                                            </p:txEl>
                                          </p:spTgt>
                                        </p:tgtEl>
                                        <p:attrNameLst>
                                          <p:attrName>style.visibility</p:attrName>
                                        </p:attrNameLst>
                                      </p:cBhvr>
                                      <p:to>
                                        <p:strVal val="visible"/>
                                      </p:to>
                                    </p:set>
                                    <p:animEffect transition="in" filter="fade">
                                      <p:cBhvr>
                                        <p:cTn id="16" dur="500"/>
                                        <p:tgtEl>
                                          <p:spTgt spid="512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123">
                                            <p:txEl>
                                              <p:pRg st="7" end="7"/>
                                            </p:txEl>
                                          </p:spTgt>
                                        </p:tgtEl>
                                        <p:attrNameLst>
                                          <p:attrName>style.visibility</p:attrName>
                                        </p:attrNameLst>
                                      </p:cBhvr>
                                      <p:to>
                                        <p:strVal val="visible"/>
                                      </p:to>
                                    </p:set>
                                    <p:animEffect transition="in" filter="fade">
                                      <p:cBhvr>
                                        <p:cTn id="21"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600200"/>
          </a:xfrm>
          <a:prstGeom prst="roundRect">
            <a:avLst>
              <a:gd name="adj" fmla="val 1666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the Lord spoke to Moses, saying, ‘Consecrate to Me all the firstborn, whatever opens the womb among the children of Israel, both of man and beast; it is Mine.’”</a:t>
            </a:r>
          </a:p>
          <a:p>
            <a:pPr algn="r"/>
            <a:r>
              <a:rPr lang="en-US" sz="2200" dirty="0">
                <a:latin typeface="Cambria" panose="02040503050406030204" pitchFamily="18" charset="0"/>
                <a:ea typeface="Cambria" panose="02040503050406030204" pitchFamily="18" charset="0"/>
              </a:rPr>
              <a:t>Exo. 13:1-2</a:t>
            </a:r>
          </a:p>
        </p:txBody>
      </p:sp>
      <p:sp>
        <p:nvSpPr>
          <p:cNvPr id="4" name="Rectangle: Rounded Corners 3">
            <a:extLst>
              <a:ext uri="{FF2B5EF4-FFF2-40B4-BE49-F238E27FC236}">
                <a16:creationId xmlns:a16="http://schemas.microsoft.com/office/drawing/2014/main" id="{4AA155B2-55AF-430F-815D-6773675CFA24}"/>
              </a:ext>
            </a:extLst>
          </p:cNvPr>
          <p:cNvSpPr/>
          <p:nvPr/>
        </p:nvSpPr>
        <p:spPr>
          <a:xfrm>
            <a:off x="228600" y="2209800"/>
            <a:ext cx="8686800" cy="1524000"/>
          </a:xfrm>
          <a:prstGeom prst="roundRect">
            <a:avLst>
              <a:gd name="adj" fmla="val 1634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 first of the </a:t>
            </a:r>
            <a:r>
              <a:rPr lang="en-US" sz="2200" dirty="0" err="1">
                <a:latin typeface="Cambria" panose="02040503050406030204" pitchFamily="18" charset="0"/>
                <a:ea typeface="Cambria" panose="02040503050406030204" pitchFamily="18" charset="0"/>
              </a:rPr>
              <a:t>firstfruits</a:t>
            </a:r>
            <a:r>
              <a:rPr lang="en-US" sz="2200" dirty="0">
                <a:latin typeface="Cambria" panose="02040503050406030204" pitchFamily="18" charset="0"/>
                <a:ea typeface="Cambria" panose="02040503050406030204" pitchFamily="18" charset="0"/>
              </a:rPr>
              <a:t> of your land you shall bring into the house of the Lord your God. You shall not boil a young goat in its mother’s milk.”</a:t>
            </a:r>
          </a:p>
          <a:p>
            <a:pPr algn="r"/>
            <a:r>
              <a:rPr lang="en-US" sz="2200" dirty="0">
                <a:latin typeface="Cambria" panose="02040503050406030204" pitchFamily="18" charset="0"/>
                <a:ea typeface="Cambria" panose="02040503050406030204" pitchFamily="18" charset="0"/>
              </a:rPr>
              <a:t>Exo. 23:19</a:t>
            </a:r>
          </a:p>
        </p:txBody>
      </p:sp>
    </p:spTree>
    <p:extLst>
      <p:ext uri="{BB962C8B-B14F-4D97-AF65-F5344CB8AC3E}">
        <p14:creationId xmlns:p14="http://schemas.microsoft.com/office/powerpoint/2010/main" val="361783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4"/>
          </a:xfrm>
          <a:ln>
            <a:noFill/>
            <a:miter lim="800000"/>
            <a:headEnd/>
            <a:tailEnd/>
          </a:ln>
        </p:spPr>
        <p:txBody>
          <a:bodyPr>
            <a:normAutofit/>
          </a:bodyPr>
          <a:lstStyle/>
          <a:p>
            <a:r>
              <a:rPr lang="en-US" dirty="0"/>
              <a:t>Rom. 15:4 – Old Testament written “for our instruction”</a:t>
            </a:r>
          </a:p>
          <a:p>
            <a:pPr lvl="1"/>
            <a:r>
              <a:rPr lang="en-US" dirty="0"/>
              <a:t>Consider How the Law of Moses Taught the Spirit of Giving</a:t>
            </a:r>
          </a:p>
          <a:p>
            <a:pPr lvl="1"/>
            <a:r>
              <a:rPr lang="en-US" b="1" dirty="0">
                <a:solidFill>
                  <a:srgbClr val="FFFF99"/>
                </a:solidFill>
              </a:rPr>
              <a:t>Lev. 27:30-33</a:t>
            </a:r>
            <a:r>
              <a:rPr lang="en-US" b="1" dirty="0">
                <a:solidFill>
                  <a:srgbClr val="FFFF00"/>
                </a:solidFill>
              </a:rPr>
              <a:t> </a:t>
            </a:r>
            <a:r>
              <a:rPr lang="en-US" dirty="0"/>
              <a:t>Tithe (10%) of all fruit &amp; flocks - Levites &amp; poor shared in this bounty</a:t>
            </a:r>
          </a:p>
          <a:p>
            <a:pPr lvl="2"/>
            <a:r>
              <a:rPr lang="en-US" dirty="0"/>
              <a:t>Based on $1,000 Annual Income: $2 per Week</a:t>
            </a:r>
          </a:p>
          <a:p>
            <a:pPr lvl="2"/>
            <a:r>
              <a:rPr lang="en-US" dirty="0"/>
              <a:t>Based on $10,000 Annual Income $20 per Week</a:t>
            </a:r>
          </a:p>
          <a:p>
            <a:pPr lvl="2"/>
            <a:r>
              <a:rPr lang="en-US" dirty="0"/>
              <a:t>Based on $20,000 Annual Income $40 per Week</a:t>
            </a:r>
          </a:p>
          <a:p>
            <a:pPr lvl="2"/>
            <a:r>
              <a:rPr lang="en-US" dirty="0"/>
              <a:t>Based on $50,000 Annual Income $100 per Week</a:t>
            </a:r>
          </a:p>
          <a:p>
            <a:pPr lvl="1"/>
            <a:r>
              <a:rPr lang="en-US" b="1" dirty="0">
                <a:solidFill>
                  <a:srgbClr val="FFFF99"/>
                </a:solidFill>
              </a:rPr>
              <a:t>Exo. 13:1-2; 23:19  </a:t>
            </a:r>
            <a:r>
              <a:rPr lang="en-US" dirty="0"/>
              <a:t>First fruits, firstborn male</a:t>
            </a:r>
          </a:p>
          <a:p>
            <a:pPr lvl="1"/>
            <a:r>
              <a:rPr lang="en-US" dirty="0"/>
              <a:t>Book of Leviticus: Many sacrifices &amp; offerings of animals, food, &amp; drink: daily, annual, &amp; free-will offerings</a:t>
            </a:r>
          </a:p>
        </p:txBody>
      </p:sp>
    </p:spTree>
    <p:extLst>
      <p:ext uri="{BB962C8B-B14F-4D97-AF65-F5344CB8AC3E}">
        <p14:creationId xmlns:p14="http://schemas.microsoft.com/office/powerpoint/2010/main" val="152626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8" end="8"/>
                                            </p:txEl>
                                          </p:spTgt>
                                        </p:tgtEl>
                                        <p:attrNameLst>
                                          <p:attrName>style.visibility</p:attrName>
                                        </p:attrNameLst>
                                      </p:cBhvr>
                                      <p:to>
                                        <p:strVal val="visible"/>
                                      </p:to>
                                    </p:set>
                                    <p:animEffect transition="in" filter="fade">
                                      <p:cBhvr>
                                        <p:cTn id="7"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dirty="0"/>
              <a:t>Consider How the Law of Moses Taught the Spirit of Giving</a:t>
            </a:r>
          </a:p>
          <a:p>
            <a:pPr lvl="1"/>
            <a:r>
              <a:rPr lang="en-US" dirty="0"/>
              <a:t>Lev. 27; </a:t>
            </a:r>
            <a:r>
              <a:rPr lang="en-US" b="1" dirty="0">
                <a:solidFill>
                  <a:srgbClr val="FFFF99"/>
                </a:solidFill>
              </a:rPr>
              <a:t>1 Sam. 1:11</a:t>
            </a:r>
            <a:r>
              <a:rPr lang="en-US" b="1" dirty="0">
                <a:solidFill>
                  <a:srgbClr val="FFFF00"/>
                </a:solidFill>
              </a:rPr>
              <a:t> </a:t>
            </a:r>
            <a:r>
              <a:rPr lang="en-US" dirty="0"/>
              <a:t>– Vow special gifts for use of sanctuary: persons, animals, houses, land</a:t>
            </a:r>
          </a:p>
        </p:txBody>
      </p:sp>
    </p:spTree>
    <p:extLst>
      <p:ext uri="{BB962C8B-B14F-4D97-AF65-F5344CB8AC3E}">
        <p14:creationId xmlns:p14="http://schemas.microsoft.com/office/powerpoint/2010/main" val="26448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2209800"/>
          </a:xfrm>
          <a:prstGeom prst="roundRect">
            <a:avLst>
              <a:gd name="adj" fmla="val 11033"/>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a:t>
            </a:r>
          </a:p>
          <a:p>
            <a:pPr algn="r"/>
            <a:r>
              <a:rPr lang="en-US" sz="2200" dirty="0">
                <a:latin typeface="Cambria" panose="02040503050406030204" pitchFamily="18" charset="0"/>
                <a:ea typeface="Cambria" panose="02040503050406030204" pitchFamily="18" charset="0"/>
              </a:rPr>
              <a:t>1 Sam. 1:11</a:t>
            </a:r>
          </a:p>
        </p:txBody>
      </p:sp>
    </p:spTree>
    <p:extLst>
      <p:ext uri="{BB962C8B-B14F-4D97-AF65-F5344CB8AC3E}">
        <p14:creationId xmlns:p14="http://schemas.microsoft.com/office/powerpoint/2010/main" val="43756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dirty="0"/>
              <a:t>Consider How the Law of Moses Taught the Spirit of Giving</a:t>
            </a:r>
          </a:p>
          <a:p>
            <a:pPr lvl="1"/>
            <a:r>
              <a:rPr lang="en-US" dirty="0"/>
              <a:t>Lev. 27; </a:t>
            </a:r>
            <a:r>
              <a:rPr lang="en-US" b="1" dirty="0">
                <a:solidFill>
                  <a:srgbClr val="FFFF99"/>
                </a:solidFill>
              </a:rPr>
              <a:t>1 Sam. 1:11</a:t>
            </a:r>
            <a:r>
              <a:rPr lang="en-US" b="1" dirty="0">
                <a:solidFill>
                  <a:srgbClr val="FFFF00"/>
                </a:solidFill>
              </a:rPr>
              <a:t> </a:t>
            </a:r>
            <a:r>
              <a:rPr lang="en-US" dirty="0"/>
              <a:t>– Vow special gifts for use of sanctuary: persons, animals, houses, land</a:t>
            </a:r>
          </a:p>
          <a:p>
            <a:pPr lvl="1"/>
            <a:r>
              <a:rPr lang="en-US" b="1" dirty="0">
                <a:solidFill>
                  <a:srgbClr val="FFFF99"/>
                </a:solidFill>
              </a:rPr>
              <a:t>Deut. 15:1-2 </a:t>
            </a:r>
            <a:r>
              <a:rPr lang="en-US" dirty="0"/>
              <a:t>– 7</a:t>
            </a:r>
            <a:r>
              <a:rPr lang="en-US" u="sng" baseline="30000" dirty="0"/>
              <a:t>th</a:t>
            </a:r>
            <a:r>
              <a:rPr lang="en-US" dirty="0"/>
              <a:t> year release all debts</a:t>
            </a:r>
          </a:p>
          <a:p>
            <a:pPr marL="324000" lvl="1" indent="0">
              <a:buNone/>
            </a:pPr>
            <a:endParaRPr lang="en-US" dirty="0"/>
          </a:p>
        </p:txBody>
      </p:sp>
    </p:spTree>
    <p:extLst>
      <p:ext uri="{BB962C8B-B14F-4D97-AF65-F5344CB8AC3E}">
        <p14:creationId xmlns:p14="http://schemas.microsoft.com/office/powerpoint/2010/main" val="158805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1981200"/>
          </a:xfrm>
          <a:prstGeom prst="roundRect">
            <a:avLst>
              <a:gd name="adj" fmla="val 1182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“At the end of every seven years you shall grant a release of debts. And this is the form of the release: Every creditor who has lent anything to his neighbor shall release it; he shall not require it of his neighbor or his brother, because it is called the Lord’s release.”</a:t>
            </a:r>
          </a:p>
          <a:p>
            <a:pPr algn="r"/>
            <a:r>
              <a:rPr lang="en-US" sz="2200" dirty="0">
                <a:latin typeface="Cambria" panose="02040503050406030204" pitchFamily="18" charset="0"/>
                <a:ea typeface="Cambria" panose="02040503050406030204" pitchFamily="18" charset="0"/>
              </a:rPr>
              <a:t>Deut. 15:1-2 </a:t>
            </a:r>
          </a:p>
        </p:txBody>
      </p:sp>
    </p:spTree>
    <p:extLst>
      <p:ext uri="{BB962C8B-B14F-4D97-AF65-F5344CB8AC3E}">
        <p14:creationId xmlns:p14="http://schemas.microsoft.com/office/powerpoint/2010/main" val="124257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dirty="0"/>
              <a:t>Consider How the Law of Moses Taught the Spirit of Giving</a:t>
            </a:r>
          </a:p>
          <a:p>
            <a:pPr lvl="1"/>
            <a:r>
              <a:rPr lang="en-US" dirty="0"/>
              <a:t>Lev. 27; </a:t>
            </a:r>
            <a:r>
              <a:rPr lang="en-US" b="1" dirty="0">
                <a:solidFill>
                  <a:srgbClr val="FFFF99"/>
                </a:solidFill>
              </a:rPr>
              <a:t>1 Sam. 1:11</a:t>
            </a:r>
            <a:r>
              <a:rPr lang="en-US" b="1" dirty="0">
                <a:solidFill>
                  <a:srgbClr val="FFFF00"/>
                </a:solidFill>
              </a:rPr>
              <a:t> </a:t>
            </a:r>
            <a:r>
              <a:rPr lang="en-US" dirty="0"/>
              <a:t>– Vow special gifts for use of sanctuary: persons, animals, houses, land</a:t>
            </a:r>
          </a:p>
          <a:p>
            <a:pPr lvl="1"/>
            <a:r>
              <a:rPr lang="en-US" b="1" dirty="0">
                <a:solidFill>
                  <a:srgbClr val="FFFF99"/>
                </a:solidFill>
              </a:rPr>
              <a:t>Deut. 15:1-2 </a:t>
            </a:r>
            <a:r>
              <a:rPr lang="en-US" dirty="0"/>
              <a:t>– 7</a:t>
            </a:r>
            <a:r>
              <a:rPr lang="en-US" u="sng" baseline="30000" dirty="0"/>
              <a:t>th</a:t>
            </a:r>
            <a:r>
              <a:rPr lang="en-US" dirty="0"/>
              <a:t> year release all debts</a:t>
            </a:r>
          </a:p>
          <a:p>
            <a:pPr lvl="1"/>
            <a:r>
              <a:rPr lang="en-US" b="1" dirty="0">
                <a:solidFill>
                  <a:srgbClr val="FFFF99"/>
                </a:solidFill>
              </a:rPr>
              <a:t>Lev. 25:8-13</a:t>
            </a:r>
            <a:r>
              <a:rPr lang="en-US" dirty="0">
                <a:solidFill>
                  <a:srgbClr val="FFFF99"/>
                </a:solidFill>
              </a:rPr>
              <a:t> </a:t>
            </a:r>
            <a:r>
              <a:rPr lang="en-US" dirty="0"/>
              <a:t>– 50</a:t>
            </a:r>
            <a:r>
              <a:rPr lang="en-US" u="sng" baseline="30000" dirty="0"/>
              <a:t>th</a:t>
            </a:r>
            <a:r>
              <a:rPr lang="en-US" dirty="0"/>
              <a:t> year release all debts, slaves, &amp; land back to original owner</a:t>
            </a:r>
          </a:p>
        </p:txBody>
      </p:sp>
    </p:spTree>
    <p:extLst>
      <p:ext uri="{BB962C8B-B14F-4D97-AF65-F5344CB8AC3E}">
        <p14:creationId xmlns:p14="http://schemas.microsoft.com/office/powerpoint/2010/main" val="154703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BDB3237-DD28-4F78-A74E-61D3CD4921A1}"/>
              </a:ext>
            </a:extLst>
          </p:cNvPr>
          <p:cNvSpPr>
            <a:spLocks noGrp="1"/>
          </p:cNvSpPr>
          <p:nvPr>
            <p:ph type="sldNum" sz="quarter" idx="4294967295"/>
          </p:nvPr>
        </p:nvSpPr>
        <p:spPr>
          <a:xfrm>
            <a:off x="7800476" y="5956136"/>
            <a:ext cx="770468" cy="365125"/>
          </a:xfrm>
          <a:prstGeom prst="rect">
            <a:avLst/>
          </a:prstGeom>
        </p:spPr>
        <p:txBody>
          <a:bodyPr/>
          <a:lstStyle/>
          <a:p>
            <a:pPr>
              <a:defRPr/>
            </a:pPr>
            <a:fld id="{158FB043-B1F1-4069-A5A5-26BA143D18D3}" type="slidenum">
              <a:rPr lang="en-US" altLang="en-US" smtClean="0"/>
              <a:pPr>
                <a:defRPr/>
              </a:pPr>
              <a:t>5</a:t>
            </a:fld>
            <a:endParaRPr lang="en-US" altLang="en-US" dirty="0"/>
          </a:p>
        </p:txBody>
      </p:sp>
      <p:sp>
        <p:nvSpPr>
          <p:cNvPr id="6" name="Rectangle: Rounded Corners 5">
            <a:extLst>
              <a:ext uri="{FF2B5EF4-FFF2-40B4-BE49-F238E27FC236}">
                <a16:creationId xmlns:a16="http://schemas.microsoft.com/office/drawing/2014/main" id="{7453C47F-1110-4854-BEF4-44C3B53900AA}"/>
              </a:ext>
            </a:extLst>
          </p:cNvPr>
          <p:cNvSpPr/>
          <p:nvPr/>
        </p:nvSpPr>
        <p:spPr>
          <a:xfrm>
            <a:off x="381000" y="228600"/>
            <a:ext cx="8305800" cy="3200400"/>
          </a:xfrm>
          <a:prstGeom prst="roundRect">
            <a:avLst>
              <a:gd name="adj" fmla="val 226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those who gladly received his word were baptized; and that day about three thousand souls were added to them. And they continued steadfastly in the apostles’ doctrine and fellowship, in the breaking of bread, and in prayers. Then fear came upon every soul, and many wonders and signs were done through the apostles. Now all who believed were together, and had all things in common, and sold their possessions and goods, and divided them among all, as anyone had need.”</a:t>
            </a:r>
          </a:p>
          <a:p>
            <a:pPr algn="r"/>
            <a:r>
              <a:rPr lang="en-US" sz="2200" dirty="0">
                <a:latin typeface="Cambria" panose="02040503050406030204" pitchFamily="18" charset="0"/>
                <a:ea typeface="Cambria" panose="02040503050406030204" pitchFamily="18" charset="0"/>
              </a:rPr>
              <a:t>Acts 2:41-45</a:t>
            </a:r>
          </a:p>
        </p:txBody>
      </p:sp>
    </p:spTree>
    <p:extLst>
      <p:ext uri="{BB962C8B-B14F-4D97-AF65-F5344CB8AC3E}">
        <p14:creationId xmlns:p14="http://schemas.microsoft.com/office/powerpoint/2010/main" val="11831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5029200"/>
          </a:xfrm>
          <a:prstGeom prst="roundRect">
            <a:avLst>
              <a:gd name="adj" fmla="val 484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“And you shall count seven sabbaths of years for yourself, seven times seven years; and the time of the seven sabbaths of years shall be to you forty-nine years. Then you shall cause the trumpet of the Jubilee to sound on the tenth day of the seventh month; on the Day of Atonement you shall make the trumpet to sound throughout all your land. And you shall consecrate the fiftieth year, and proclaim liberty throughout all the land to all its inhabitants. It shall be a Jubilee for you; and each of you shall return to his possession, and each of you shall return to his family. That fiftieth year shall be a Jubilee to you; in it you shall neither sow nor reap what grows of its own accord, nor gather the grapes of your untended vine. For it is the Jubilee; it shall be holy to you; you shall eat its produce from the field. In this Year of Jubilee, each of you shall return to his possession.”</a:t>
            </a:r>
          </a:p>
          <a:p>
            <a:pPr algn="r"/>
            <a:r>
              <a:rPr lang="en-US" sz="2200" dirty="0">
                <a:latin typeface="Cambria" panose="02040503050406030204" pitchFamily="18" charset="0"/>
                <a:ea typeface="Cambria" panose="02040503050406030204" pitchFamily="18" charset="0"/>
              </a:rPr>
              <a:t>Lev. 25:8-13</a:t>
            </a:r>
          </a:p>
        </p:txBody>
      </p:sp>
    </p:spTree>
    <p:extLst>
      <p:ext uri="{BB962C8B-B14F-4D97-AF65-F5344CB8AC3E}">
        <p14:creationId xmlns:p14="http://schemas.microsoft.com/office/powerpoint/2010/main" val="429419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dirty="0"/>
              <a:t>Consider How the Law of Moses Taught the Spirit of Giving</a:t>
            </a:r>
          </a:p>
          <a:p>
            <a:pPr lvl="1"/>
            <a:r>
              <a:rPr lang="en-US" dirty="0"/>
              <a:t>Lev. 27; </a:t>
            </a:r>
            <a:r>
              <a:rPr lang="en-US" b="1" dirty="0">
                <a:solidFill>
                  <a:srgbClr val="FFFF99"/>
                </a:solidFill>
              </a:rPr>
              <a:t>1 Sam. 1:11</a:t>
            </a:r>
            <a:r>
              <a:rPr lang="en-US" b="1" dirty="0">
                <a:solidFill>
                  <a:srgbClr val="FFFF00"/>
                </a:solidFill>
              </a:rPr>
              <a:t> </a:t>
            </a:r>
            <a:r>
              <a:rPr lang="en-US" dirty="0"/>
              <a:t>– Vow special gifts for use of sanctuary: persons, animals, houses, land</a:t>
            </a:r>
          </a:p>
          <a:p>
            <a:pPr lvl="1"/>
            <a:r>
              <a:rPr lang="en-US" b="1" dirty="0">
                <a:solidFill>
                  <a:srgbClr val="FFFF99"/>
                </a:solidFill>
              </a:rPr>
              <a:t>Deut. 15:1-2 </a:t>
            </a:r>
            <a:r>
              <a:rPr lang="en-US" dirty="0"/>
              <a:t>– 7</a:t>
            </a:r>
            <a:r>
              <a:rPr lang="en-US" u="sng" baseline="30000" dirty="0"/>
              <a:t>th</a:t>
            </a:r>
            <a:r>
              <a:rPr lang="en-US" dirty="0"/>
              <a:t> year release all debts</a:t>
            </a:r>
          </a:p>
          <a:p>
            <a:pPr lvl="1"/>
            <a:r>
              <a:rPr lang="en-US" b="1" dirty="0">
                <a:solidFill>
                  <a:srgbClr val="FFFF99"/>
                </a:solidFill>
              </a:rPr>
              <a:t>Lev. 25:8-13</a:t>
            </a:r>
            <a:r>
              <a:rPr lang="en-US" dirty="0">
                <a:solidFill>
                  <a:srgbClr val="FFFF99"/>
                </a:solidFill>
              </a:rPr>
              <a:t> </a:t>
            </a:r>
            <a:r>
              <a:rPr lang="en-US" dirty="0"/>
              <a:t>– 50</a:t>
            </a:r>
            <a:r>
              <a:rPr lang="en-US" u="sng" baseline="30000" dirty="0"/>
              <a:t>th</a:t>
            </a:r>
            <a:r>
              <a:rPr lang="en-US" dirty="0"/>
              <a:t> year release all debts, slaves, &amp; land back to original owner</a:t>
            </a:r>
          </a:p>
          <a:p>
            <a:pPr lvl="1"/>
            <a:r>
              <a:rPr lang="en-US" b="1" dirty="0">
                <a:solidFill>
                  <a:srgbClr val="FFFF99"/>
                </a:solidFill>
              </a:rPr>
              <a:t>1 Kgs. 17:8-9; 2 Kgs. 4:8-10 </a:t>
            </a:r>
            <a:r>
              <a:rPr lang="en-US" dirty="0"/>
              <a:t>– Support prophets on freewill basis</a:t>
            </a:r>
          </a:p>
          <a:p>
            <a:pPr marL="324000" lvl="1" indent="0">
              <a:buNone/>
            </a:pPr>
            <a:endParaRPr lang="en-US" dirty="0"/>
          </a:p>
        </p:txBody>
      </p:sp>
    </p:spTree>
    <p:extLst>
      <p:ext uri="{BB962C8B-B14F-4D97-AF65-F5344CB8AC3E}">
        <p14:creationId xmlns:p14="http://schemas.microsoft.com/office/powerpoint/2010/main" val="417160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600200"/>
          </a:xfrm>
          <a:prstGeom prst="roundRect">
            <a:avLst>
              <a:gd name="adj" fmla="val 1616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the word of the Lord came to him, saying, “Arise, go to Zarephath, which belongs to Sidon, and dwell there. See, I have commanded a widow there to provide for you.”</a:t>
            </a:r>
          </a:p>
          <a:p>
            <a:pPr algn="r"/>
            <a:r>
              <a:rPr lang="en-US" sz="2200" dirty="0">
                <a:latin typeface="Cambria" panose="02040503050406030204" pitchFamily="18" charset="0"/>
                <a:ea typeface="Cambria" panose="02040503050406030204" pitchFamily="18" charset="0"/>
              </a:rPr>
              <a:t>1 Kgs. 17:8-9</a:t>
            </a:r>
          </a:p>
        </p:txBody>
      </p:sp>
      <p:sp>
        <p:nvSpPr>
          <p:cNvPr id="4" name="Rectangle: Rounded Corners 3">
            <a:extLst>
              <a:ext uri="{FF2B5EF4-FFF2-40B4-BE49-F238E27FC236}">
                <a16:creationId xmlns:a16="http://schemas.microsoft.com/office/drawing/2014/main" id="{4AA155B2-55AF-430F-815D-6773675CFA24}"/>
              </a:ext>
            </a:extLst>
          </p:cNvPr>
          <p:cNvSpPr/>
          <p:nvPr/>
        </p:nvSpPr>
        <p:spPr>
          <a:xfrm>
            <a:off x="228600" y="2209800"/>
            <a:ext cx="8686800" cy="3276600"/>
          </a:xfrm>
          <a:prstGeom prst="roundRect">
            <a:avLst>
              <a:gd name="adj" fmla="val 6384"/>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it happened one day that Elisha went to Shunem, where there was a notable woman, and she persuaded him to eat some food. So it was, as often as he passed by, he would turn in there to eat some food. And she said to her husband, “Look now, I know that this is a holy man of God, who passes by us regularly. Please, let us make a small upper room on the wall; and let us put a bed for him there, and a table and a chair and a lampstand; so it will be, whenever he comes to us, he can turn in there.”</a:t>
            </a:r>
          </a:p>
          <a:p>
            <a:pPr algn="r"/>
            <a:r>
              <a:rPr lang="en-US" sz="2200" dirty="0">
                <a:latin typeface="Cambria" panose="02040503050406030204" pitchFamily="18" charset="0"/>
                <a:ea typeface="Cambria" panose="02040503050406030204" pitchFamily="18" charset="0"/>
              </a:rPr>
              <a:t>2 Kgs. 4:8-10</a:t>
            </a:r>
          </a:p>
        </p:txBody>
      </p:sp>
    </p:spTree>
    <p:extLst>
      <p:ext uri="{BB962C8B-B14F-4D97-AF65-F5344CB8AC3E}">
        <p14:creationId xmlns:p14="http://schemas.microsoft.com/office/powerpoint/2010/main" val="158903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dirty="0"/>
              <a:t>Consider How the Law of Moses Taught the Spirit of Giving</a:t>
            </a:r>
          </a:p>
          <a:p>
            <a:pPr lvl="1"/>
            <a:r>
              <a:rPr lang="en-US" dirty="0"/>
              <a:t>Lev. 27; </a:t>
            </a:r>
            <a:r>
              <a:rPr lang="en-US" b="1" dirty="0">
                <a:solidFill>
                  <a:srgbClr val="FFFF99"/>
                </a:solidFill>
              </a:rPr>
              <a:t>1 Sam. 1:11</a:t>
            </a:r>
            <a:r>
              <a:rPr lang="en-US" b="1" dirty="0">
                <a:solidFill>
                  <a:srgbClr val="FFFF00"/>
                </a:solidFill>
              </a:rPr>
              <a:t> </a:t>
            </a:r>
            <a:r>
              <a:rPr lang="en-US" dirty="0"/>
              <a:t>– Vow special gifts for use of sanctuary: persons, animals, houses, land</a:t>
            </a:r>
          </a:p>
          <a:p>
            <a:pPr lvl="1"/>
            <a:r>
              <a:rPr lang="en-US" b="1" dirty="0">
                <a:solidFill>
                  <a:srgbClr val="FFFF99"/>
                </a:solidFill>
              </a:rPr>
              <a:t>Deut. 15:1-2 </a:t>
            </a:r>
            <a:r>
              <a:rPr lang="en-US" dirty="0"/>
              <a:t>– 7</a:t>
            </a:r>
            <a:r>
              <a:rPr lang="en-US" u="sng" baseline="30000" dirty="0"/>
              <a:t>th</a:t>
            </a:r>
            <a:r>
              <a:rPr lang="en-US" dirty="0"/>
              <a:t> year release all debts</a:t>
            </a:r>
          </a:p>
          <a:p>
            <a:pPr lvl="1"/>
            <a:r>
              <a:rPr lang="en-US" b="1" dirty="0">
                <a:solidFill>
                  <a:srgbClr val="FFFF99"/>
                </a:solidFill>
              </a:rPr>
              <a:t>Lev. 25:8-13</a:t>
            </a:r>
            <a:r>
              <a:rPr lang="en-US" dirty="0">
                <a:solidFill>
                  <a:srgbClr val="FFFF99"/>
                </a:solidFill>
              </a:rPr>
              <a:t> </a:t>
            </a:r>
            <a:r>
              <a:rPr lang="en-US" dirty="0"/>
              <a:t>– 50</a:t>
            </a:r>
            <a:r>
              <a:rPr lang="en-US" u="sng" baseline="30000" dirty="0"/>
              <a:t>th</a:t>
            </a:r>
            <a:r>
              <a:rPr lang="en-US" dirty="0"/>
              <a:t> year release all debts, slaves, &amp; land back to original owner</a:t>
            </a:r>
          </a:p>
          <a:p>
            <a:pPr lvl="1"/>
            <a:r>
              <a:rPr lang="en-US" b="1" dirty="0">
                <a:solidFill>
                  <a:srgbClr val="FFFF99"/>
                </a:solidFill>
              </a:rPr>
              <a:t>1 Kgs. 17:8-9; 2 Kgs. 4:8-10 </a:t>
            </a:r>
            <a:r>
              <a:rPr lang="en-US" dirty="0"/>
              <a:t>– Support prophets on freewill basis</a:t>
            </a:r>
          </a:p>
          <a:p>
            <a:pPr lvl="1"/>
            <a:r>
              <a:rPr lang="en-US" b="1" dirty="0">
                <a:solidFill>
                  <a:srgbClr val="FFFF99"/>
                </a:solidFill>
              </a:rPr>
              <a:t>Deut. 15:7-11</a:t>
            </a:r>
            <a:r>
              <a:rPr lang="en-US" dirty="0">
                <a:solidFill>
                  <a:srgbClr val="FFFF99"/>
                </a:solidFill>
              </a:rPr>
              <a:t> </a:t>
            </a:r>
            <a:r>
              <a:rPr lang="en-US" dirty="0"/>
              <a:t>– Care for destitute, widow, orphan</a:t>
            </a:r>
          </a:p>
          <a:p>
            <a:pPr marL="324000" lvl="1" indent="0">
              <a:buNone/>
            </a:pPr>
            <a:endParaRPr lang="en-US" dirty="0"/>
          </a:p>
        </p:txBody>
      </p:sp>
    </p:spTree>
    <p:extLst>
      <p:ext uri="{BB962C8B-B14F-4D97-AF65-F5344CB8AC3E}">
        <p14:creationId xmlns:p14="http://schemas.microsoft.com/office/powerpoint/2010/main" val="382347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animEffect transition="in" filter="fade">
                                      <p:cBhvr>
                                        <p:cTn id="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600"/>
            <a:ext cx="8686800" cy="5334000"/>
          </a:xfrm>
          <a:prstGeom prst="roundRect">
            <a:avLst>
              <a:gd name="adj" fmla="val 4096"/>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“If there is among you a poor man of your brethren, within any of the gates in your land which the Lord your God is giving you, you shall not harden your heart nor shut your hand from your poor brother, but you shall open your hand wide to him and willingly lend him sufficient for his need, whatever he needs. Beware lest there be a wicked thought in your heart, saying, ‘The seventh year, the year of release, is at hand,’ and your eye be evil against your poor brother and you give him nothing, and he cry out to the Lord against you, and it become sin among you. You shall surely give to him, and your heart should not be grieved when you give to him, because for this thing the Lord your God will bless you in all your works and in all to which you put your hand. For the poor will never cease from the land; therefore I command you, saying, ‘You shall open your hand wide to your brother, to your poor and your needy, in your land.’”</a:t>
            </a:r>
          </a:p>
          <a:p>
            <a:pPr algn="r"/>
            <a:r>
              <a:rPr lang="en-US" sz="2200" dirty="0">
                <a:latin typeface="Cambria" panose="02040503050406030204" pitchFamily="18" charset="0"/>
                <a:ea typeface="Cambria" panose="02040503050406030204" pitchFamily="18" charset="0"/>
              </a:rPr>
              <a:t>Deut. 15:7-11</a:t>
            </a:r>
          </a:p>
        </p:txBody>
      </p:sp>
    </p:spTree>
    <p:extLst>
      <p:ext uri="{BB962C8B-B14F-4D97-AF65-F5344CB8AC3E}">
        <p14:creationId xmlns:p14="http://schemas.microsoft.com/office/powerpoint/2010/main" val="319349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dirty="0"/>
              <a:t>Consider How the Law of Moses Taught the Spirit of Giving</a:t>
            </a:r>
          </a:p>
          <a:p>
            <a:pPr lvl="1"/>
            <a:r>
              <a:rPr lang="en-US" dirty="0"/>
              <a:t>Lev. 27; </a:t>
            </a:r>
            <a:r>
              <a:rPr lang="en-US" b="1" dirty="0">
                <a:solidFill>
                  <a:srgbClr val="FFFF99"/>
                </a:solidFill>
              </a:rPr>
              <a:t>1 Sam. 1:11</a:t>
            </a:r>
            <a:r>
              <a:rPr lang="en-US" b="1" dirty="0">
                <a:solidFill>
                  <a:srgbClr val="FFFF00"/>
                </a:solidFill>
              </a:rPr>
              <a:t> </a:t>
            </a:r>
            <a:r>
              <a:rPr lang="en-US" dirty="0"/>
              <a:t>– Vow special gifts for use of sanctuary: persons, animals, houses, land</a:t>
            </a:r>
          </a:p>
          <a:p>
            <a:pPr lvl="1"/>
            <a:r>
              <a:rPr lang="en-US" b="1" dirty="0">
                <a:solidFill>
                  <a:srgbClr val="FFFF99"/>
                </a:solidFill>
              </a:rPr>
              <a:t>Deut. 15:1-2 </a:t>
            </a:r>
            <a:r>
              <a:rPr lang="en-US" dirty="0"/>
              <a:t>– 7</a:t>
            </a:r>
            <a:r>
              <a:rPr lang="en-US" u="sng" baseline="30000" dirty="0"/>
              <a:t>th</a:t>
            </a:r>
            <a:r>
              <a:rPr lang="en-US" dirty="0"/>
              <a:t> year release all debts</a:t>
            </a:r>
          </a:p>
          <a:p>
            <a:pPr lvl="1"/>
            <a:r>
              <a:rPr lang="en-US" b="1" dirty="0">
                <a:solidFill>
                  <a:srgbClr val="FFFF99"/>
                </a:solidFill>
              </a:rPr>
              <a:t>Lev. 25:8-13</a:t>
            </a:r>
            <a:r>
              <a:rPr lang="en-US" dirty="0">
                <a:solidFill>
                  <a:srgbClr val="FFFF99"/>
                </a:solidFill>
              </a:rPr>
              <a:t> </a:t>
            </a:r>
            <a:r>
              <a:rPr lang="en-US" dirty="0"/>
              <a:t>– 50</a:t>
            </a:r>
            <a:r>
              <a:rPr lang="en-US" u="sng" baseline="30000" dirty="0"/>
              <a:t>th</a:t>
            </a:r>
            <a:r>
              <a:rPr lang="en-US" dirty="0"/>
              <a:t> year release all debts, slaves, &amp; land back to original owner</a:t>
            </a:r>
          </a:p>
          <a:p>
            <a:pPr lvl="1"/>
            <a:r>
              <a:rPr lang="en-US" b="1" dirty="0">
                <a:solidFill>
                  <a:srgbClr val="FFFF99"/>
                </a:solidFill>
              </a:rPr>
              <a:t>1 Kgs. 17:8-9; 2 Kgs. 4:8-10 </a:t>
            </a:r>
            <a:r>
              <a:rPr lang="en-US" dirty="0"/>
              <a:t>– Support prophets on freewill basis</a:t>
            </a:r>
          </a:p>
          <a:p>
            <a:pPr lvl="1"/>
            <a:r>
              <a:rPr lang="en-US" b="1" dirty="0">
                <a:solidFill>
                  <a:srgbClr val="FFFF99"/>
                </a:solidFill>
              </a:rPr>
              <a:t>Deut. 15:7-11</a:t>
            </a:r>
            <a:r>
              <a:rPr lang="en-US" dirty="0">
                <a:solidFill>
                  <a:srgbClr val="FFFF99"/>
                </a:solidFill>
              </a:rPr>
              <a:t> </a:t>
            </a:r>
            <a:r>
              <a:rPr lang="en-US" dirty="0"/>
              <a:t>– Care for destitute, widow, orphan</a:t>
            </a:r>
          </a:p>
          <a:p>
            <a:pPr lvl="1"/>
            <a:r>
              <a:rPr lang="en-US" b="1" dirty="0">
                <a:solidFill>
                  <a:srgbClr val="FFFF99"/>
                </a:solidFill>
              </a:rPr>
              <a:t>Exo. 25:1-7; 30:11-16; 2 Chr. 24:4-10</a:t>
            </a:r>
            <a:r>
              <a:rPr lang="en-US" b="1" dirty="0">
                <a:solidFill>
                  <a:srgbClr val="FFFF00"/>
                </a:solidFill>
              </a:rPr>
              <a:t> </a:t>
            </a:r>
            <a:r>
              <a:rPr lang="en-US" dirty="0"/>
              <a:t>Voluntary gifts plus atonement tax to build &amp; maintain tabernacle, temple</a:t>
            </a:r>
          </a:p>
          <a:p>
            <a:pPr marL="324000" lvl="1" indent="0">
              <a:buNone/>
            </a:pPr>
            <a:endParaRPr lang="en-US" dirty="0"/>
          </a:p>
        </p:txBody>
      </p:sp>
    </p:spTree>
    <p:extLst>
      <p:ext uri="{BB962C8B-B14F-4D97-AF65-F5344CB8AC3E}">
        <p14:creationId xmlns:p14="http://schemas.microsoft.com/office/powerpoint/2010/main" val="103207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animEffect transition="in" filter="fade">
                                      <p:cBhvr>
                                        <p:cTn id="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3200400"/>
          </a:xfrm>
          <a:prstGeom prst="roundRect">
            <a:avLst>
              <a:gd name="adj" fmla="val 7253"/>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the Lord spoke to Moses, saying: “Speak to the children of Israel, that they bring Me an offering. From everyone who gives it willingly with his heart you shall take My offering. And this is the offering which you shall take from them: gold, silver, and bronze; blue, purple, and scarlet thread, fine linen, and goats’ hair; ram skins dyed red, badger skins, and acacia wood; oil for the light, and spices for the anointing oil and for the sweet incense; onyx stones, and stones to be set in the ephod and in the breastplate.”</a:t>
            </a:r>
          </a:p>
          <a:p>
            <a:pPr algn="r"/>
            <a:r>
              <a:rPr lang="en-US" sz="2200" dirty="0">
                <a:latin typeface="Cambria" panose="02040503050406030204" pitchFamily="18" charset="0"/>
                <a:ea typeface="Cambria" panose="02040503050406030204" pitchFamily="18" charset="0"/>
              </a:rPr>
              <a:t>Exo. 25:1-7</a:t>
            </a:r>
          </a:p>
        </p:txBody>
      </p:sp>
    </p:spTree>
    <p:extLst>
      <p:ext uri="{BB962C8B-B14F-4D97-AF65-F5344CB8AC3E}">
        <p14:creationId xmlns:p14="http://schemas.microsoft.com/office/powerpoint/2010/main" val="316900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5181600"/>
          </a:xfrm>
          <a:prstGeom prst="roundRect">
            <a:avLst>
              <a:gd name="adj" fmla="val 426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“Then the Lord spoke to Moses, saying: “When you take the census of the children of Israel for their number, then every man shall give a ransom for himself to the Lord, when you number them, that there may be no plague among them when you number them. This is what everyone among those who are numbered shall give: half a shekel according to the shekel of the sanctuary (a shekel is twenty gerahs). The half-shekel shall be an offering to the Lord. Everyone included among those who are numbered, from twenty years old and above, shall give an offering to the Lord. The rich shall not give more and the poor shall not give less than half a shekel, when you give an offering to the Lord, to make atonement for yourselves. And you shall take the atonement money of the children of Israel, and shall appoint it for the service of the tabernacle of meeting, that it may be a memorial for the children of Israel before the Lord, to make atonement for yourselves.”</a:t>
            </a:r>
          </a:p>
          <a:p>
            <a:pPr algn="r"/>
            <a:r>
              <a:rPr lang="en-US" sz="2200" dirty="0">
                <a:latin typeface="Cambria" panose="02040503050406030204" pitchFamily="18" charset="0"/>
                <a:ea typeface="Cambria" panose="02040503050406030204" pitchFamily="18" charset="0"/>
              </a:rPr>
              <a:t>Exo. 30:11-16</a:t>
            </a:r>
          </a:p>
        </p:txBody>
      </p:sp>
    </p:spTree>
    <p:extLst>
      <p:ext uri="{BB962C8B-B14F-4D97-AF65-F5344CB8AC3E}">
        <p14:creationId xmlns:p14="http://schemas.microsoft.com/office/powerpoint/2010/main" val="159875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3886200"/>
          </a:xfrm>
          <a:prstGeom prst="roundRect">
            <a:avLst>
              <a:gd name="adj" fmla="val 5350"/>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it happened after this that </a:t>
            </a:r>
            <a:r>
              <a:rPr lang="en-US" sz="2200" dirty="0" err="1">
                <a:latin typeface="Cambria" panose="02040503050406030204" pitchFamily="18" charset="0"/>
                <a:ea typeface="Cambria" panose="02040503050406030204" pitchFamily="18" charset="0"/>
              </a:rPr>
              <a:t>Joash</a:t>
            </a:r>
            <a:r>
              <a:rPr lang="en-US" sz="2200" dirty="0">
                <a:latin typeface="Cambria" panose="02040503050406030204" pitchFamily="18" charset="0"/>
                <a:ea typeface="Cambria" panose="02040503050406030204" pitchFamily="18" charset="0"/>
              </a:rPr>
              <a:t> set his heart on repairing the house of the Lord. Then he gathered the priests and the Levites, and said to them, “Go out to the cities of Judah, and gather from all Israel money to repair the house of your God from year to year, and see that you do it quickly…8  Then at the king’s command they made a chest, and set it outside at the gate of the house of the Lord. And they made a proclamation throughout Judah and Jerusalem to bring to the Lord the collection that Moses the servant of God had imposed on Israel in the wilderness. Then all the leaders and all the people rejoiced, brought their contributions, and put them into the chest until all had given.”</a:t>
            </a:r>
          </a:p>
          <a:p>
            <a:pPr algn="r"/>
            <a:r>
              <a:rPr lang="en-US" sz="2200" dirty="0">
                <a:latin typeface="Cambria" panose="02040503050406030204" pitchFamily="18" charset="0"/>
                <a:ea typeface="Cambria" panose="02040503050406030204" pitchFamily="18" charset="0"/>
              </a:rPr>
              <a:t>2 Chr. 24:4-10</a:t>
            </a:r>
          </a:p>
        </p:txBody>
      </p:sp>
    </p:spTree>
    <p:extLst>
      <p:ext uri="{BB962C8B-B14F-4D97-AF65-F5344CB8AC3E}">
        <p14:creationId xmlns:p14="http://schemas.microsoft.com/office/powerpoint/2010/main" val="380881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19708" cy="5282823"/>
          </a:xfrm>
          <a:ln>
            <a:noFill/>
            <a:miter lim="800000"/>
            <a:headEnd/>
            <a:tailEnd/>
          </a:ln>
        </p:spPr>
        <p:txBody>
          <a:bodyPr>
            <a:normAutofit/>
          </a:bodyPr>
          <a:lstStyle/>
          <a:p>
            <a:r>
              <a:rPr lang="en-US" dirty="0"/>
              <a:t>Consider How the Law of Moses Taught the Spirit of Giving</a:t>
            </a:r>
          </a:p>
          <a:p>
            <a:pPr lvl="1"/>
            <a:r>
              <a:rPr lang="en-US" dirty="0"/>
              <a:t>Estimated total: 25-30% of income </a:t>
            </a:r>
            <a:r>
              <a:rPr lang="en-US" sz="1800" i="1" dirty="0"/>
              <a:t>(some say upwards of 50%)</a:t>
            </a:r>
            <a:endParaRPr lang="en-US" i="1" dirty="0"/>
          </a:p>
          <a:p>
            <a:r>
              <a:rPr lang="en-US" altLang="en-US" b="1" dirty="0">
                <a:solidFill>
                  <a:srgbClr val="FFFF99"/>
                </a:solidFill>
              </a:rPr>
              <a:t>Heb. 8:6</a:t>
            </a:r>
            <a:endParaRPr lang="en-US" dirty="0"/>
          </a:p>
          <a:p>
            <a:pPr lvl="1"/>
            <a:endParaRPr lang="en-US" altLang="en-US" dirty="0"/>
          </a:p>
        </p:txBody>
      </p:sp>
    </p:spTree>
    <p:extLst>
      <p:ext uri="{BB962C8B-B14F-4D97-AF65-F5344CB8AC3E}">
        <p14:creationId xmlns:p14="http://schemas.microsoft.com/office/powerpoint/2010/main" val="235055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E01D335-EB80-FAB9-33BC-B2ED374558F0}"/>
              </a:ext>
            </a:extLst>
          </p:cNvPr>
          <p:cNvSpPr>
            <a:spLocks noGrp="1" noChangeArrowheads="1"/>
          </p:cNvSpPr>
          <p:nvPr>
            <p:ph type="title"/>
          </p:nvPr>
        </p:nvSpPr>
        <p:spPr>
          <a:xfrm>
            <a:off x="581192" y="316349"/>
            <a:ext cx="7989752" cy="1083329"/>
          </a:xfrm>
          <a:effectLst/>
        </p:spPr>
        <p:txBody>
          <a:bodyPr/>
          <a:lstStyle/>
          <a:p>
            <a:r>
              <a:rPr lang="en-US" altLang="en-US"/>
              <a:t>Introduction</a:t>
            </a:r>
            <a:endParaRPr lang="en-US" altLang="en-US" dirty="0"/>
          </a:p>
        </p:txBody>
      </p:sp>
      <p:sp>
        <p:nvSpPr>
          <p:cNvPr id="4099" name="Rectangle 3">
            <a:extLst>
              <a:ext uri="{FF2B5EF4-FFF2-40B4-BE49-F238E27FC236}">
                <a16:creationId xmlns:a16="http://schemas.microsoft.com/office/drawing/2014/main" id="{FFCA288F-CC1D-851B-8967-88D8BE7492D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Fellowship of giving has been part of worship from the beginning</a:t>
            </a:r>
          </a:p>
          <a:p>
            <a:pPr lvl="1"/>
            <a:r>
              <a:rPr lang="en-US" altLang="en-US" b="1" dirty="0">
                <a:solidFill>
                  <a:srgbClr val="FFFF99"/>
                </a:solidFill>
              </a:rPr>
              <a:t>Acts 2:41-45</a:t>
            </a:r>
            <a:r>
              <a:rPr lang="en-US" altLang="en-US" b="1" dirty="0"/>
              <a:t>  </a:t>
            </a:r>
            <a:r>
              <a:rPr lang="en-US" altLang="en-US" dirty="0"/>
              <a:t>Continued in fellowship: give, receive</a:t>
            </a:r>
          </a:p>
          <a:p>
            <a:pPr lvl="1"/>
            <a:r>
              <a:rPr lang="en-US" altLang="en-US" b="1" dirty="0">
                <a:solidFill>
                  <a:srgbClr val="FFFF99"/>
                </a:solidFill>
              </a:rPr>
              <a:t>Acts 4:32-5:11</a:t>
            </a:r>
            <a:r>
              <a:rPr lang="en-US" altLang="en-US" b="1" dirty="0"/>
              <a:t>  </a:t>
            </a:r>
            <a:r>
              <a:rPr lang="en-US" altLang="en-US" dirty="0"/>
              <a:t>Apostles kept common treasury—used for </a:t>
            </a:r>
            <a:br>
              <a:rPr lang="en-US" altLang="en-US" dirty="0"/>
            </a:br>
            <a:r>
              <a:rPr lang="en-US" altLang="en-US" dirty="0"/>
              <a:t>work of church</a:t>
            </a:r>
          </a:p>
        </p:txBody>
      </p:sp>
    </p:spTree>
    <p:extLst>
      <p:ext uri="{BB962C8B-B14F-4D97-AF65-F5344CB8AC3E}">
        <p14:creationId xmlns:p14="http://schemas.microsoft.com/office/powerpoint/2010/main" val="33839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fade">
                                      <p:cBhvr>
                                        <p:cTn id="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524000"/>
          </a:xfrm>
          <a:prstGeom prst="roundRect">
            <a:avLst>
              <a:gd name="adj" fmla="val 16482"/>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“But now He has obtained a more excellent ministry, inasmuch as He is also Mediator of a better covenant, which was established on better promises.”</a:t>
            </a:r>
          </a:p>
          <a:p>
            <a:pPr algn="r"/>
            <a:r>
              <a:rPr lang="en-US" sz="2200" dirty="0">
                <a:latin typeface="Cambria" panose="02040503050406030204" pitchFamily="18" charset="0"/>
                <a:ea typeface="Cambria" panose="02040503050406030204" pitchFamily="18" charset="0"/>
              </a:rPr>
              <a:t>Heb. 8:6</a:t>
            </a:r>
          </a:p>
        </p:txBody>
      </p:sp>
    </p:spTree>
    <p:extLst>
      <p:ext uri="{BB962C8B-B14F-4D97-AF65-F5344CB8AC3E}">
        <p14:creationId xmlns:p14="http://schemas.microsoft.com/office/powerpoint/2010/main" val="409525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19708" cy="5282823"/>
          </a:xfrm>
          <a:ln>
            <a:noFill/>
            <a:miter lim="800000"/>
            <a:headEnd/>
            <a:tailEnd/>
          </a:ln>
        </p:spPr>
        <p:txBody>
          <a:bodyPr>
            <a:normAutofit lnSpcReduction="10000"/>
          </a:bodyPr>
          <a:lstStyle/>
          <a:p>
            <a:r>
              <a:rPr lang="en-US" dirty="0"/>
              <a:t>Consider How the Law of Moses Taught the Spirit of Giving</a:t>
            </a:r>
          </a:p>
          <a:p>
            <a:pPr lvl="1"/>
            <a:r>
              <a:rPr lang="en-US" dirty="0"/>
              <a:t>Estimated total: 25-30% of income </a:t>
            </a:r>
            <a:r>
              <a:rPr lang="en-US" sz="1800" i="1" dirty="0"/>
              <a:t>(some say upwards of 50%)</a:t>
            </a:r>
            <a:endParaRPr lang="en-US" i="1" dirty="0"/>
          </a:p>
          <a:p>
            <a:r>
              <a:rPr lang="en-US" altLang="en-US" dirty="0"/>
              <a:t> </a:t>
            </a:r>
            <a:r>
              <a:rPr lang="en-US" altLang="en-US" b="1" dirty="0">
                <a:solidFill>
                  <a:srgbClr val="FFFF99"/>
                </a:solidFill>
              </a:rPr>
              <a:t>Heb. 8:6</a:t>
            </a:r>
            <a:endParaRPr lang="en-US" altLang="en-US" dirty="0"/>
          </a:p>
          <a:p>
            <a:pPr lvl="1"/>
            <a:r>
              <a:rPr lang="en-US" altLang="en-US" dirty="0"/>
              <a:t>With Better Covenant &amp; Better Promises, What Is My Spirit of Giving?</a:t>
            </a:r>
          </a:p>
          <a:p>
            <a:r>
              <a:rPr lang="en-US" altLang="en-US" dirty="0"/>
              <a:t>No Numerical Standard or Percentage Given in N.T.</a:t>
            </a:r>
          </a:p>
          <a:p>
            <a:pPr lvl="1"/>
            <a:r>
              <a:rPr lang="en-US" altLang="en-US" dirty="0"/>
              <a:t>Acts 11:29 “every one according to his ability”</a:t>
            </a:r>
          </a:p>
          <a:p>
            <a:pPr lvl="1"/>
            <a:r>
              <a:rPr lang="en-US" altLang="en-US" dirty="0"/>
              <a:t>2 Cor. 9:7  “As he purposes in his heart” </a:t>
            </a:r>
          </a:p>
          <a:p>
            <a:pPr lvl="1"/>
            <a:r>
              <a:rPr lang="en-US" altLang="en-US" dirty="0"/>
              <a:t>1 Cor. 16:2 “as God hath prospered”</a:t>
            </a:r>
          </a:p>
          <a:p>
            <a:pPr lvl="2"/>
            <a:r>
              <a:rPr lang="en-US" altLang="en-US" dirty="0"/>
              <a:t>Paid Weekly? Biweekly? Monthly? Give all one week vs split?</a:t>
            </a:r>
          </a:p>
          <a:p>
            <a:endParaRPr lang="en-US" dirty="0"/>
          </a:p>
          <a:p>
            <a:pPr lvl="1"/>
            <a:endParaRPr lang="en-US" altLang="en-US" dirty="0"/>
          </a:p>
        </p:txBody>
      </p:sp>
    </p:spTree>
    <p:extLst>
      <p:ext uri="{BB962C8B-B14F-4D97-AF65-F5344CB8AC3E}">
        <p14:creationId xmlns:p14="http://schemas.microsoft.com/office/powerpoint/2010/main" val="344946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animEffect transition="in" filter="fade">
                                      <p:cBhvr>
                                        <p:cTn id="17" dur="500"/>
                                        <p:tgtEl>
                                          <p:spTgt spid="512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6" end="6"/>
                                            </p:txEl>
                                          </p:spTgt>
                                        </p:tgtEl>
                                        <p:attrNameLst>
                                          <p:attrName>style.visibility</p:attrName>
                                        </p:attrNameLst>
                                      </p:cBhvr>
                                      <p:to>
                                        <p:strVal val="visible"/>
                                      </p:to>
                                    </p:set>
                                    <p:animEffect transition="in" filter="fade">
                                      <p:cBhvr>
                                        <p:cTn id="22" dur="500"/>
                                        <p:tgtEl>
                                          <p:spTgt spid="512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7" end="7"/>
                                            </p:txEl>
                                          </p:spTgt>
                                        </p:tgtEl>
                                        <p:attrNameLst>
                                          <p:attrName>style.visibility</p:attrName>
                                        </p:attrNameLst>
                                      </p:cBhvr>
                                      <p:to>
                                        <p:strVal val="visible"/>
                                      </p:to>
                                    </p:set>
                                    <p:animEffect transition="in" filter="fade">
                                      <p:cBhvr>
                                        <p:cTn id="27" dur="500"/>
                                        <p:tgtEl>
                                          <p:spTgt spid="512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3">
                                            <p:txEl>
                                              <p:pRg st="8" end="8"/>
                                            </p:txEl>
                                          </p:spTgt>
                                        </p:tgtEl>
                                        <p:attrNameLst>
                                          <p:attrName>style.visibility</p:attrName>
                                        </p:attrNameLst>
                                      </p:cBhvr>
                                      <p:to>
                                        <p:strVal val="visible"/>
                                      </p:to>
                                    </p:set>
                                    <p:animEffect transition="in" filter="fade">
                                      <p:cBhvr>
                                        <p:cTn id="32"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MUCH should we give?</a:t>
            </a:r>
          </a:p>
        </p:txBody>
      </p:sp>
      <p:graphicFrame>
        <p:nvGraphicFramePr>
          <p:cNvPr id="4" name="Group 3">
            <a:extLst>
              <a:ext uri="{FF2B5EF4-FFF2-40B4-BE49-F238E27FC236}">
                <a16:creationId xmlns:a16="http://schemas.microsoft.com/office/drawing/2014/main" id="{B1093370-CDDB-D92F-6093-33E3D783569A}"/>
              </a:ext>
            </a:extLst>
          </p:cNvPr>
          <p:cNvGraphicFramePr>
            <a:graphicFrameLocks/>
          </p:cNvGraphicFramePr>
          <p:nvPr>
            <p:extLst>
              <p:ext uri="{D42A27DB-BD31-4B8C-83A1-F6EECF244321}">
                <p14:modId xmlns:p14="http://schemas.microsoft.com/office/powerpoint/2010/main" val="3904736695"/>
              </p:ext>
            </p:extLst>
          </p:nvPr>
        </p:nvGraphicFramePr>
        <p:xfrm>
          <a:off x="581192" y="1600200"/>
          <a:ext cx="8113745" cy="5161539"/>
        </p:xfrm>
        <a:graphic>
          <a:graphicData uri="http://schemas.openxmlformats.org/drawingml/2006/table">
            <a:tbl>
              <a:tblPr/>
              <a:tblGrid>
                <a:gridCol w="1159530">
                  <a:extLst>
                    <a:ext uri="{9D8B030D-6E8A-4147-A177-3AD203B41FA5}">
                      <a16:colId xmlns:a16="http://schemas.microsoft.com/office/drawing/2014/main" val="20000"/>
                    </a:ext>
                  </a:extLst>
                </a:gridCol>
                <a:gridCol w="1159530">
                  <a:extLst>
                    <a:ext uri="{9D8B030D-6E8A-4147-A177-3AD203B41FA5}">
                      <a16:colId xmlns:a16="http://schemas.microsoft.com/office/drawing/2014/main" val="20001"/>
                    </a:ext>
                  </a:extLst>
                </a:gridCol>
                <a:gridCol w="1158048">
                  <a:extLst>
                    <a:ext uri="{9D8B030D-6E8A-4147-A177-3AD203B41FA5}">
                      <a16:colId xmlns:a16="http://schemas.microsoft.com/office/drawing/2014/main" val="20002"/>
                    </a:ext>
                  </a:extLst>
                </a:gridCol>
                <a:gridCol w="1158047">
                  <a:extLst>
                    <a:ext uri="{9D8B030D-6E8A-4147-A177-3AD203B41FA5}">
                      <a16:colId xmlns:a16="http://schemas.microsoft.com/office/drawing/2014/main" val="20003"/>
                    </a:ext>
                  </a:extLst>
                </a:gridCol>
                <a:gridCol w="1159530">
                  <a:extLst>
                    <a:ext uri="{9D8B030D-6E8A-4147-A177-3AD203B41FA5}">
                      <a16:colId xmlns:a16="http://schemas.microsoft.com/office/drawing/2014/main" val="20004"/>
                    </a:ext>
                  </a:extLst>
                </a:gridCol>
                <a:gridCol w="1159530">
                  <a:extLst>
                    <a:ext uri="{9D8B030D-6E8A-4147-A177-3AD203B41FA5}">
                      <a16:colId xmlns:a16="http://schemas.microsoft.com/office/drawing/2014/main" val="20005"/>
                    </a:ext>
                  </a:extLst>
                </a:gridCol>
                <a:gridCol w="1159530">
                  <a:extLst>
                    <a:ext uri="{9D8B030D-6E8A-4147-A177-3AD203B41FA5}">
                      <a16:colId xmlns:a16="http://schemas.microsoft.com/office/drawing/2014/main" val="20006"/>
                    </a:ext>
                  </a:extLst>
                </a:gridCol>
              </a:tblGrid>
              <a:tr h="63466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bg1"/>
                          </a:solidFill>
                          <a:effectLst/>
                          <a:latin typeface="+mj-lt"/>
                        </a:rPr>
                        <a:t>Annual Income</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a:ln>
                            <a:noFill/>
                          </a:ln>
                          <a:solidFill>
                            <a:schemeClr val="bg1"/>
                          </a:solidFill>
                          <a:effectLst/>
                          <a:latin typeface="+mj-lt"/>
                        </a:rPr>
                        <a:t>Weekly Income</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bg1"/>
                          </a:solidFill>
                          <a:effectLst/>
                          <a:latin typeface="+mj-lt"/>
                        </a:rPr>
                        <a:t>20%</a:t>
                      </a:r>
                      <a:br>
                        <a:rPr kumimoji="0" lang="en-US" altLang="en-US" sz="1700" b="0" i="0" u="none" strike="noStrike" cap="none" normalizeH="0" baseline="0" dirty="0">
                          <a:ln>
                            <a:noFill/>
                          </a:ln>
                          <a:solidFill>
                            <a:schemeClr val="bg1"/>
                          </a:solidFill>
                          <a:effectLst/>
                          <a:latin typeface="+mj-lt"/>
                        </a:rPr>
                      </a:br>
                      <a:r>
                        <a:rPr kumimoji="0" lang="en-US" altLang="en-US" sz="1700" b="0" i="0" u="none" strike="noStrike" cap="none" normalizeH="0" baseline="0" dirty="0">
                          <a:ln>
                            <a:noFill/>
                          </a:ln>
                          <a:solidFill>
                            <a:schemeClr val="bg1"/>
                          </a:solidFill>
                          <a:effectLst/>
                          <a:latin typeface="+mj-lt"/>
                        </a:rPr>
                        <a:t>to God</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bg1"/>
                          </a:solidFill>
                          <a:effectLst/>
                          <a:latin typeface="+mj-lt"/>
                        </a:rPr>
                        <a:t>15%</a:t>
                      </a:r>
                      <a:br>
                        <a:rPr kumimoji="0" lang="en-US" altLang="en-US" sz="1700" b="0" i="0" u="none" strike="noStrike" cap="none" normalizeH="0" baseline="0" dirty="0">
                          <a:ln>
                            <a:noFill/>
                          </a:ln>
                          <a:solidFill>
                            <a:schemeClr val="bg1"/>
                          </a:solidFill>
                          <a:effectLst/>
                          <a:latin typeface="+mj-lt"/>
                        </a:rPr>
                      </a:br>
                      <a:r>
                        <a:rPr kumimoji="0" lang="en-US" altLang="en-US" sz="1700" b="0" i="0" u="none" strike="noStrike" cap="none" normalizeH="0" baseline="0" dirty="0">
                          <a:ln>
                            <a:noFill/>
                          </a:ln>
                          <a:solidFill>
                            <a:schemeClr val="bg1"/>
                          </a:solidFill>
                          <a:effectLst/>
                          <a:latin typeface="+mj-lt"/>
                        </a:rPr>
                        <a:t>to God</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bg1"/>
                          </a:solidFill>
                          <a:effectLst/>
                          <a:latin typeface="+mj-lt"/>
                        </a:rPr>
                        <a:t>10%</a:t>
                      </a:r>
                      <a:br>
                        <a:rPr kumimoji="0" lang="en-US" altLang="en-US" sz="1700" b="0" i="0" u="none" strike="noStrike" cap="none" normalizeH="0" baseline="0" dirty="0">
                          <a:ln>
                            <a:noFill/>
                          </a:ln>
                          <a:solidFill>
                            <a:schemeClr val="bg1"/>
                          </a:solidFill>
                          <a:effectLst/>
                          <a:latin typeface="+mj-lt"/>
                        </a:rPr>
                      </a:br>
                      <a:r>
                        <a:rPr kumimoji="0" lang="en-US" altLang="en-US" sz="1700" b="0" i="0" u="none" strike="noStrike" cap="none" normalizeH="0" baseline="0" dirty="0">
                          <a:ln>
                            <a:noFill/>
                          </a:ln>
                          <a:solidFill>
                            <a:schemeClr val="bg1"/>
                          </a:solidFill>
                          <a:effectLst/>
                          <a:latin typeface="+mj-lt"/>
                        </a:rPr>
                        <a:t>to God</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bg1"/>
                          </a:solidFill>
                          <a:effectLst/>
                          <a:latin typeface="+mj-lt"/>
                        </a:rPr>
                        <a:t>5%</a:t>
                      </a:r>
                      <a:br>
                        <a:rPr kumimoji="0" lang="en-US" altLang="en-US" sz="1700" b="0" i="0" u="none" strike="noStrike" cap="none" normalizeH="0" baseline="0" dirty="0">
                          <a:ln>
                            <a:noFill/>
                          </a:ln>
                          <a:solidFill>
                            <a:schemeClr val="bg1"/>
                          </a:solidFill>
                          <a:effectLst/>
                          <a:latin typeface="+mj-lt"/>
                        </a:rPr>
                      </a:br>
                      <a:r>
                        <a:rPr kumimoji="0" lang="en-US" altLang="en-US" sz="1700" b="0" i="0" u="none" strike="noStrike" cap="none" normalizeH="0" baseline="0" dirty="0">
                          <a:ln>
                            <a:noFill/>
                          </a:ln>
                          <a:solidFill>
                            <a:schemeClr val="bg1"/>
                          </a:solidFill>
                          <a:effectLst/>
                          <a:latin typeface="+mj-lt"/>
                        </a:rPr>
                        <a:t>to God</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700" b="0" i="0" u="none" strike="noStrike" cap="none" normalizeH="0" baseline="0" dirty="0">
                          <a:ln>
                            <a:noFill/>
                          </a:ln>
                          <a:solidFill>
                            <a:schemeClr val="bg1"/>
                          </a:solidFill>
                          <a:effectLst/>
                          <a:latin typeface="+mj-lt"/>
                        </a:rPr>
                        <a:t>3%</a:t>
                      </a:r>
                      <a:br>
                        <a:rPr kumimoji="0" lang="en-US" altLang="en-US" sz="1700" b="0" i="0" u="none" strike="noStrike" cap="none" normalizeH="0" baseline="0" dirty="0">
                          <a:ln>
                            <a:noFill/>
                          </a:ln>
                          <a:solidFill>
                            <a:schemeClr val="bg1"/>
                          </a:solidFill>
                          <a:effectLst/>
                          <a:latin typeface="+mj-lt"/>
                        </a:rPr>
                      </a:br>
                      <a:r>
                        <a:rPr kumimoji="0" lang="en-US" altLang="en-US" sz="1700" b="0" i="0" u="none" strike="noStrike" cap="none" normalizeH="0" baseline="0" dirty="0">
                          <a:ln>
                            <a:noFill/>
                          </a:ln>
                          <a:solidFill>
                            <a:schemeClr val="bg1"/>
                          </a:solidFill>
                          <a:effectLst/>
                          <a:latin typeface="+mj-lt"/>
                        </a:rPr>
                        <a:t>to God</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6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30,000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27,500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25,000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22,500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20,000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17,500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rgbClr val="FFFF00"/>
                          </a:solidFill>
                          <a:effectLst/>
                          <a:latin typeface="+mj-lt"/>
                        </a:rPr>
                        <a:t>15,000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12,500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7,500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5,000</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576.92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528.85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480.77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432.69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384.62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336.54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rgbClr val="FFFF00"/>
                          </a:solidFill>
                          <a:effectLst/>
                          <a:latin typeface="+mj-lt"/>
                        </a:rPr>
                        <a:t>288.46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240.38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192.31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144.23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96.15</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115.38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105.77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96.15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86.54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76.92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67.31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a:t>
                      </a:r>
                      <a:r>
                        <a:rPr kumimoji="0" lang="en-US" altLang="en-US" sz="2200" b="0" i="0" u="none" strike="noStrike" cap="none" normalizeH="0" baseline="0" dirty="0">
                          <a:ln>
                            <a:noFill/>
                          </a:ln>
                          <a:solidFill>
                            <a:srgbClr val="FFFF00"/>
                          </a:solidFill>
                          <a:effectLst/>
                          <a:latin typeface="+mj-lt"/>
                        </a:rPr>
                        <a:t>57.69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48.08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38.46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28.85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19.23</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86.54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79.33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72.12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64.90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57.69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50.48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a:t>
                      </a:r>
                      <a:r>
                        <a:rPr kumimoji="0" lang="en-US" altLang="en-US" sz="2200" b="0" i="0" u="none" strike="noStrike" cap="none" normalizeH="0" baseline="0" dirty="0">
                          <a:ln>
                            <a:noFill/>
                          </a:ln>
                          <a:solidFill>
                            <a:srgbClr val="FFFF00"/>
                          </a:solidFill>
                          <a:effectLst/>
                          <a:latin typeface="+mj-lt"/>
                        </a:rPr>
                        <a:t>43.27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36.06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28.85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21.63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14.42</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57.69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52.88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48.08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43.27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38.46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33.65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rgbClr val="FFFF00"/>
                          </a:solidFill>
                          <a:effectLst/>
                          <a:latin typeface="+mj-lt"/>
                        </a:rPr>
                        <a:t>  28.85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24.04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19.23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14.42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9.62</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28.85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26.44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24.04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21.63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19.23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16.82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rgbClr val="FFFF00"/>
                          </a:solidFill>
                          <a:effectLst/>
                          <a:latin typeface="+mj-lt"/>
                        </a:rPr>
                        <a:t>  14.42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12.02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9.62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7.21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4.81</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17.30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15.87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14.42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12.98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11.54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10.10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rgbClr val="FFFF00"/>
                          </a:solidFill>
                          <a:effectLst/>
                          <a:latin typeface="+mj-lt"/>
                        </a:rPr>
                        <a:t>    8.65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7.21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5.77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4.33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200" b="0" i="0" u="none" strike="noStrike" cap="none" normalizeH="0" baseline="0" dirty="0">
                          <a:ln>
                            <a:noFill/>
                          </a:ln>
                          <a:solidFill>
                            <a:schemeClr val="bg1"/>
                          </a:solidFill>
                          <a:effectLst/>
                          <a:latin typeface="+mj-lt"/>
                        </a:rPr>
                        <a:t>    2.88</a:t>
                      </a:r>
                    </a:p>
                  </a:txBody>
                  <a:tcPr marL="85408" marR="85408" marT="42707" marB="42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50113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marL="630000" lvl="2" indent="0">
              <a:buNone/>
            </a:pPr>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307200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5334000"/>
          </a:xfrm>
          <a:prstGeom prst="roundRect">
            <a:avLst>
              <a:gd name="adj" fmla="val 4572"/>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“Moreover, brethren, we make known to you the grace of God bestowed on the churches of Macedonia: that in a great trial of affliction the abundance of their joy and their deep poverty abounded in the riches of their liberality. For I bear witness that according to their ability, yes, and beyond their ability, they were freely willing, imploring us with much urgency that we would receive the gift and the fellowship of the ministering to the saints. And not only as we had hoped, but they first gave themselves to the Lord, and then to us by the will of God. So we urged Titus, that as he had begun, so he would also complete this grace in you as well. But as you abound in everything—in faith, in speech, in knowledge, in all diligence, and in your love for us—see that you abound in this grace also. I speak not by commandment, but I am testing the sincerity of your love by the diligence of others.”</a:t>
            </a:r>
          </a:p>
          <a:p>
            <a:pPr algn="r"/>
            <a:r>
              <a:rPr lang="en-US" sz="2200" dirty="0">
                <a:latin typeface="Cambria" panose="02040503050406030204" pitchFamily="18" charset="0"/>
                <a:ea typeface="Cambria" panose="02040503050406030204" pitchFamily="18" charset="0"/>
              </a:rPr>
              <a:t>2 Cor. 8:1-8</a:t>
            </a:r>
          </a:p>
        </p:txBody>
      </p:sp>
    </p:spTree>
    <p:extLst>
      <p:ext uri="{BB962C8B-B14F-4D97-AF65-F5344CB8AC3E}">
        <p14:creationId xmlns:p14="http://schemas.microsoft.com/office/powerpoint/2010/main" val="270902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2"/>
            <a:r>
              <a:rPr lang="en-US" altLang="en-US" dirty="0"/>
              <a:t>Macedonians praised as they had</a:t>
            </a:r>
          </a:p>
          <a:p>
            <a:pPr lvl="3"/>
            <a:r>
              <a:rPr lang="en-US" altLang="en-US" sz="2000" dirty="0"/>
              <a:t>An abundance of joy</a:t>
            </a:r>
          </a:p>
          <a:p>
            <a:pPr lvl="3"/>
            <a:r>
              <a:rPr lang="en-US" altLang="en-US" sz="2000" dirty="0"/>
              <a:t>A willingness to share despite poverty</a:t>
            </a:r>
          </a:p>
          <a:p>
            <a:pPr lvl="3"/>
            <a:r>
              <a:rPr lang="en-US" altLang="en-US" sz="2000" dirty="0"/>
              <a:t>Gave out of their free will, generosity, liberality, and selflessness</a:t>
            </a:r>
          </a:p>
          <a:p>
            <a:pPr lvl="3"/>
            <a:r>
              <a:rPr lang="en-US" altLang="en-US" sz="2000" dirty="0"/>
              <a:t>A strong desire to give, giving themselves first to the Lord – </a:t>
            </a:r>
            <a:br>
              <a:rPr lang="en-US" altLang="en-US" sz="2000" dirty="0"/>
            </a:br>
            <a:r>
              <a:rPr lang="en-US" altLang="en-US" sz="2000" dirty="0"/>
              <a:t>exceeded normal expectation, even in poverty, begged Paul </a:t>
            </a:r>
            <a:br>
              <a:rPr lang="en-US" altLang="en-US" sz="2000" dirty="0"/>
            </a:br>
            <a:r>
              <a:rPr lang="en-US" altLang="en-US" sz="2000" dirty="0"/>
              <a:t>to take support</a:t>
            </a:r>
          </a:p>
          <a:p>
            <a:pPr lvl="3"/>
            <a:r>
              <a:rPr lang="en-US" altLang="en-US" sz="2000" dirty="0"/>
              <a:t>Their giving was proof of their love.</a:t>
            </a:r>
          </a:p>
          <a:p>
            <a:pPr marL="630000" lvl="2" indent="0">
              <a:buNone/>
            </a:pPr>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255734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3" end="3"/>
                                            </p:txEl>
                                          </p:spTgt>
                                        </p:tgtEl>
                                        <p:attrNameLst>
                                          <p:attrName>style.visibility</p:attrName>
                                        </p:attrNameLst>
                                      </p:cBhvr>
                                      <p:to>
                                        <p:strVal val="visible"/>
                                      </p:to>
                                    </p:set>
                                    <p:animEffect transition="in" filter="fade">
                                      <p:cBhvr>
                                        <p:cTn id="10" dur="500"/>
                                        <p:tgtEl>
                                          <p:spTgt spid="512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123">
                                            <p:txEl>
                                              <p:pRg st="4" end="4"/>
                                            </p:txEl>
                                          </p:spTgt>
                                        </p:tgtEl>
                                        <p:attrNameLst>
                                          <p:attrName>style.visibility</p:attrName>
                                        </p:attrNameLst>
                                      </p:cBhvr>
                                      <p:to>
                                        <p:strVal val="visible"/>
                                      </p:to>
                                    </p:set>
                                    <p:animEffect transition="in" filter="fade">
                                      <p:cBhvr>
                                        <p:cTn id="13" dur="500"/>
                                        <p:tgtEl>
                                          <p:spTgt spid="512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123">
                                            <p:txEl>
                                              <p:pRg st="5" end="5"/>
                                            </p:txEl>
                                          </p:spTgt>
                                        </p:tgtEl>
                                        <p:attrNameLst>
                                          <p:attrName>style.visibility</p:attrName>
                                        </p:attrNameLst>
                                      </p:cBhvr>
                                      <p:to>
                                        <p:strVal val="visible"/>
                                      </p:to>
                                    </p:set>
                                    <p:animEffect transition="in" filter="fade">
                                      <p:cBhvr>
                                        <p:cTn id="16" dur="500"/>
                                        <p:tgtEl>
                                          <p:spTgt spid="512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animEffect transition="in" filter="fade">
                                      <p:cBhvr>
                                        <p:cTn id="19" dur="500"/>
                                        <p:tgtEl>
                                          <p:spTgt spid="512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123">
                                            <p:txEl>
                                              <p:pRg st="7" end="7"/>
                                            </p:txEl>
                                          </p:spTgt>
                                        </p:tgtEl>
                                        <p:attrNameLst>
                                          <p:attrName>style.visibility</p:attrName>
                                        </p:attrNameLst>
                                      </p:cBhvr>
                                      <p:to>
                                        <p:strVal val="visible"/>
                                      </p:to>
                                    </p:set>
                                    <p:animEffect transition="in" filter="fade">
                                      <p:cBhvr>
                                        <p:cTn id="2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2"/>
            <a:endParaRPr lang="en-US" altLang="en-US" sz="2000"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92335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5334000"/>
          </a:xfrm>
          <a:prstGeom prst="roundRect">
            <a:avLst>
              <a:gd name="adj" fmla="val 411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concerning the ministering to the saints, it is superfluous for me to write to you; for I know your willingness, about which I boast of you to the Macedonians, that Achaia was ready a year ago; and your zeal has stirred up the majority. Yet I have sent the brethren, lest our boasting of you should be in vain in this respect, that, as I said, you may be ready; lest if some Macedonians come with me and find you unprepared, we (not to mention you!) should be ashamed of this confident boasting. Therefore I thought it necessary to exhort the brethren to go to you ahead of time, and prepare your generous gift beforehand, which you had previously promised, that it may be ready as a matter of generosity and not as a grudging obligation. But this I say: He who sows sparingly will also reap sparingly, and he who sows bountifully will also reap bountifully. So let each one give as he purposes in his heart, not grudgingly or of necessity; for God loves a cheerful giver…</a:t>
            </a:r>
          </a:p>
        </p:txBody>
      </p:sp>
    </p:spTree>
    <p:extLst>
      <p:ext uri="{BB962C8B-B14F-4D97-AF65-F5344CB8AC3E}">
        <p14:creationId xmlns:p14="http://schemas.microsoft.com/office/powerpoint/2010/main" val="393205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5638800"/>
          </a:xfrm>
          <a:prstGeom prst="roundRect">
            <a:avLst>
              <a:gd name="adj" fmla="val 4642"/>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“And God is able to make all grace abound toward you, that you, always having all sufficiency in all things, may have an abundance for every good work. As it is written: ‘He has dispersed abroad, He has given to the poor; His righteousness endures forever.’  Now may He who supplies seed to the </a:t>
            </a:r>
            <a:r>
              <a:rPr lang="en-US" sz="2200" dirty="0" err="1">
                <a:latin typeface="Cambria" panose="02040503050406030204" pitchFamily="18" charset="0"/>
                <a:ea typeface="Cambria" panose="02040503050406030204" pitchFamily="18" charset="0"/>
              </a:rPr>
              <a:t>sower</a:t>
            </a:r>
            <a:r>
              <a:rPr lang="en-US" sz="2200" dirty="0">
                <a:latin typeface="Cambria" panose="02040503050406030204" pitchFamily="18" charset="0"/>
                <a:ea typeface="Cambria" panose="02040503050406030204" pitchFamily="18" charset="0"/>
              </a:rPr>
              <a:t>, and bread for food, supply and multiply the seed you have sown and increase the fruits of your righteousness, while you are enriched in everything for all liberality, which causes thanksgiving through us to God. For the administration of this service not only supplies the needs of the saints, but also is abounding through many thanksgivings to God, while, through the proof of this ministry, they glorify God for the obedience of your confession to the gospel of Christ, and for your liberal sharing with them and all men, and by their prayer for you, who long for you because of the exceeding grace of God in you. Thanks be to God for His indescribable gift!”</a:t>
            </a:r>
          </a:p>
          <a:p>
            <a:pPr algn="r"/>
            <a:r>
              <a:rPr lang="en-US" sz="2200" dirty="0">
                <a:latin typeface="Cambria" panose="02040503050406030204" pitchFamily="18" charset="0"/>
                <a:ea typeface="Cambria" panose="02040503050406030204" pitchFamily="18" charset="0"/>
              </a:rPr>
              <a:t>2 Cor. 9:1-15</a:t>
            </a:r>
          </a:p>
        </p:txBody>
      </p:sp>
    </p:spTree>
    <p:extLst>
      <p:ext uri="{BB962C8B-B14F-4D97-AF65-F5344CB8AC3E}">
        <p14:creationId xmlns:p14="http://schemas.microsoft.com/office/powerpoint/2010/main" val="399984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2"/>
            <a:r>
              <a:rPr lang="en-US" altLang="en-US" dirty="0"/>
              <a:t>Corinthians were:</a:t>
            </a:r>
          </a:p>
          <a:p>
            <a:pPr lvl="3"/>
            <a:r>
              <a:rPr lang="en-US" altLang="en-US" sz="2000" dirty="0"/>
              <a:t>Prepared to give and their zeal stirred up the majority.</a:t>
            </a:r>
          </a:p>
          <a:p>
            <a:pPr lvl="3"/>
            <a:r>
              <a:rPr lang="en-US" altLang="en-US" sz="2000" dirty="0"/>
              <a:t>Generous in their gift, bountifully, freely giving not grudgingly but cheerful</a:t>
            </a:r>
          </a:p>
          <a:p>
            <a:pPr lvl="3"/>
            <a:r>
              <a:rPr lang="en-US" altLang="en-US" sz="2000" dirty="0"/>
              <a:t>Their giving supplied for the needs of the saints but also in the service to God.</a:t>
            </a:r>
          </a:p>
          <a:p>
            <a:pPr lvl="3"/>
            <a:r>
              <a:rPr lang="en-US" altLang="en-US" sz="2000" dirty="0"/>
              <a:t>We too must bring in our heart, then in hand</a:t>
            </a:r>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334784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4" end="4"/>
                                            </p:txEl>
                                          </p:spTgt>
                                        </p:tgtEl>
                                        <p:attrNameLst>
                                          <p:attrName>style.visibility</p:attrName>
                                        </p:attrNameLst>
                                      </p:cBhvr>
                                      <p:to>
                                        <p:strVal val="visible"/>
                                      </p:to>
                                    </p:set>
                                    <p:animEffect transition="in" filter="fade">
                                      <p:cBhvr>
                                        <p:cTn id="10" dur="500"/>
                                        <p:tgtEl>
                                          <p:spTgt spid="512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animEffect transition="in" filter="fade">
                                      <p:cBhvr>
                                        <p:cTn id="13" dur="500"/>
                                        <p:tgtEl>
                                          <p:spTgt spid="512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123">
                                            <p:txEl>
                                              <p:pRg st="6" end="6"/>
                                            </p:txEl>
                                          </p:spTgt>
                                        </p:tgtEl>
                                        <p:attrNameLst>
                                          <p:attrName>style.visibility</p:attrName>
                                        </p:attrNameLst>
                                      </p:cBhvr>
                                      <p:to>
                                        <p:strVal val="visible"/>
                                      </p:to>
                                    </p:set>
                                    <p:animEffect transition="in" filter="fade">
                                      <p:cBhvr>
                                        <p:cTn id="16" dur="500"/>
                                        <p:tgtEl>
                                          <p:spTgt spid="512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123">
                                            <p:txEl>
                                              <p:pRg st="7" end="7"/>
                                            </p:txEl>
                                          </p:spTgt>
                                        </p:tgtEl>
                                        <p:attrNameLst>
                                          <p:attrName>style.visibility</p:attrName>
                                        </p:attrNameLst>
                                      </p:cBhvr>
                                      <p:to>
                                        <p:strVal val="visible"/>
                                      </p:to>
                                    </p:set>
                                    <p:animEffect transition="in" filter="fade">
                                      <p:cBhvr>
                                        <p:cTn id="19"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590" y="264502"/>
            <a:ext cx="8686800" cy="4917098"/>
          </a:xfrm>
          <a:prstGeom prst="roundRect">
            <a:avLst>
              <a:gd name="adj" fmla="val 519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“Now the multitude of those who believed were of one heart and one soul; neither did anyone say that any of the things he possessed was his own, but they had all things in common.  And with great power the apostles gave witness to the resurrection of the Lord Jesus. And great grace was upon them all.  Nor was there anyone among them who lacked; for all who were possessors of lands or houses sold them, and brought the proceeds of the things that were sold, and laid them at the apostles’ feet; and they distributed to each as anyone had need. And </a:t>
            </a:r>
            <a:r>
              <a:rPr lang="en-US" sz="2200" dirty="0" err="1">
                <a:latin typeface="Cambria" panose="02040503050406030204" pitchFamily="18" charset="0"/>
                <a:ea typeface="Cambria" panose="02040503050406030204" pitchFamily="18" charset="0"/>
              </a:rPr>
              <a:t>Joses</a:t>
            </a:r>
            <a:r>
              <a:rPr lang="en-US" sz="2200" dirty="0">
                <a:latin typeface="Cambria" panose="02040503050406030204" pitchFamily="18" charset="0"/>
                <a:ea typeface="Cambria" panose="02040503050406030204" pitchFamily="18" charset="0"/>
              </a:rPr>
              <a:t>, who was also named Barnabas by the apostles (which is translated Son of Encouragement), a Levite of the country of Cyprus, having land, sold it, and brought the money and laid it at the apostles’ feet… But a certain man named Ananias, with Sapphira his wife, sold a possession. And he kept back part of the proceeds, his wife also being aware of it, and brought a certain part and laid it at the apostles’ feet…</a:t>
            </a:r>
          </a:p>
        </p:txBody>
      </p:sp>
    </p:spTree>
    <p:extLst>
      <p:ext uri="{BB962C8B-B14F-4D97-AF65-F5344CB8AC3E}">
        <p14:creationId xmlns:p14="http://schemas.microsoft.com/office/powerpoint/2010/main" val="371754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1"/>
            <a:r>
              <a:rPr lang="en-US" altLang="en-US" b="1" dirty="0">
                <a:solidFill>
                  <a:srgbClr val="FFFF99"/>
                </a:solidFill>
              </a:rPr>
              <a:t>Luke 21:1-4</a:t>
            </a:r>
          </a:p>
          <a:p>
            <a:pPr lvl="1"/>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109927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2286000"/>
          </a:xfrm>
          <a:prstGeom prst="roundRect">
            <a:avLst>
              <a:gd name="adj" fmla="val 1064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“And He looked up and saw the rich putting their gifts into the treasury, and He saw also a certain poor widow putting in two mites. So He said, “Truly I say to you that this poor widow has put in more than all; for all these out of their abundance have put in offerings for God, but she out of her poverty put in all the livelihood that she had.”</a:t>
            </a:r>
          </a:p>
          <a:p>
            <a:pPr algn="r"/>
            <a:r>
              <a:rPr lang="en-US" sz="2200" dirty="0">
                <a:latin typeface="Cambria" panose="02040503050406030204" pitchFamily="18" charset="0"/>
                <a:ea typeface="Cambria" panose="02040503050406030204" pitchFamily="18" charset="0"/>
              </a:rPr>
              <a:t>Luke 21:1-4</a:t>
            </a:r>
          </a:p>
        </p:txBody>
      </p:sp>
    </p:spTree>
    <p:extLst>
      <p:ext uri="{BB962C8B-B14F-4D97-AF65-F5344CB8AC3E}">
        <p14:creationId xmlns:p14="http://schemas.microsoft.com/office/powerpoint/2010/main" val="322896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1"/>
            <a:r>
              <a:rPr lang="en-US" altLang="en-US" b="1" dirty="0">
                <a:solidFill>
                  <a:srgbClr val="FFFF99"/>
                </a:solidFill>
              </a:rPr>
              <a:t>Luke 21:1-4</a:t>
            </a:r>
          </a:p>
          <a:p>
            <a:pPr lvl="2"/>
            <a:r>
              <a:rPr lang="en-US" altLang="en-US" dirty="0"/>
              <a:t>Widow gave from heart, sacrificed “more than they all”</a:t>
            </a:r>
          </a:p>
          <a:p>
            <a:pPr lvl="1"/>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59193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1"/>
            <a:r>
              <a:rPr lang="en-US" altLang="en-US" b="1" dirty="0">
                <a:solidFill>
                  <a:srgbClr val="FFFF99"/>
                </a:solidFill>
              </a:rPr>
              <a:t>Luke 21:1-4</a:t>
            </a:r>
          </a:p>
          <a:p>
            <a:pPr lvl="1"/>
            <a:r>
              <a:rPr lang="en-US" altLang="en-US" dirty="0"/>
              <a:t>Acts 4:32-5:11</a:t>
            </a:r>
          </a:p>
          <a:p>
            <a:pPr lvl="2"/>
            <a:r>
              <a:rPr lang="en-US" altLang="en-US" dirty="0"/>
              <a:t>Many point to 4:32 and passages like the widow in Luke 21 and the Corinthians in 2 Cor. 8 to say Christianity is a socialist experiment</a:t>
            </a:r>
          </a:p>
          <a:p>
            <a:pPr lvl="2"/>
            <a:r>
              <a:rPr lang="en-US" altLang="en-US" dirty="0"/>
              <a:t>Notice v. 34: They met the need – they didn’t create a need</a:t>
            </a:r>
          </a:p>
          <a:p>
            <a:pPr lvl="2"/>
            <a:r>
              <a:rPr lang="en-US" altLang="en-US" dirty="0"/>
              <a:t>5:4 – field and profits from selling field could have been used for own personal use.  Ananias &amp; Sapphira were not punished for keeping back part of money for selves but for the lying</a:t>
            </a:r>
          </a:p>
          <a:p>
            <a:pPr lvl="1"/>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36045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5" end="5"/>
                                            </p:txEl>
                                          </p:spTgt>
                                        </p:tgtEl>
                                        <p:attrNameLst>
                                          <p:attrName>style.visibility</p:attrName>
                                        </p:attrNameLst>
                                      </p:cBhvr>
                                      <p:to>
                                        <p:strVal val="visible"/>
                                      </p:to>
                                    </p:set>
                                    <p:animEffect transition="in" filter="fade">
                                      <p:cBhvr>
                                        <p:cTn id="12" dur="500"/>
                                        <p:tgtEl>
                                          <p:spTgt spid="512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6" end="6"/>
                                            </p:txEl>
                                          </p:spTgt>
                                        </p:tgtEl>
                                        <p:attrNameLst>
                                          <p:attrName>style.visibility</p:attrName>
                                        </p:attrNameLst>
                                      </p:cBhvr>
                                      <p:to>
                                        <p:strVal val="visible"/>
                                      </p:to>
                                    </p:set>
                                    <p:animEffect transition="in" filter="fade">
                                      <p:cBhvr>
                                        <p:cTn id="17" dur="500"/>
                                        <p:tgtEl>
                                          <p:spTgt spid="512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7" end="7"/>
                                            </p:txEl>
                                          </p:spTgt>
                                        </p:tgtEl>
                                        <p:attrNameLst>
                                          <p:attrName>style.visibility</p:attrName>
                                        </p:attrNameLst>
                                      </p:cBhvr>
                                      <p:to>
                                        <p:strVal val="visible"/>
                                      </p:to>
                                    </p:set>
                                    <p:animEffect transition="in" filter="fade">
                                      <p:cBhvr>
                                        <p:cTn id="2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1"/>
            <a:r>
              <a:rPr lang="en-US" altLang="en-US" b="1" dirty="0">
                <a:solidFill>
                  <a:srgbClr val="FFFF99"/>
                </a:solidFill>
              </a:rPr>
              <a:t>Luke 21:1-4</a:t>
            </a:r>
          </a:p>
          <a:p>
            <a:pPr lvl="1"/>
            <a:r>
              <a:rPr lang="en-US" altLang="en-US" dirty="0"/>
              <a:t>Acts 4:32-5:11</a:t>
            </a:r>
          </a:p>
          <a:p>
            <a:pPr lvl="1"/>
            <a:r>
              <a:rPr lang="en-US" altLang="en-US" b="1" dirty="0">
                <a:solidFill>
                  <a:srgbClr val="FFFF99"/>
                </a:solidFill>
              </a:rPr>
              <a:t>Matt. 15:3-9</a:t>
            </a:r>
          </a:p>
          <a:p>
            <a:pPr lvl="1"/>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25126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animEffect transition="in" filter="fade">
                                      <p:cBhvr>
                                        <p:cTn id="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4648200"/>
          </a:xfrm>
          <a:prstGeom prst="roundRect">
            <a:avLst>
              <a:gd name="adj" fmla="val 555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“He answered and said to them, “Why do you also transgress the commandment of God because of your tradition? For God commanded, saying, ‘Honor your father and your mother’; and, ‘He who curses father or mother, let him be put to death.’  But you say, ‘Whoever says to his father or mother, “Whatever profit you might have received from me is a gift to God”—  then he need not honor his father or mother.’ Thus you have made the commandment of God of no effect by your tradition. Hypocrites! Well did Isaiah prophesy about you, saying: ‘These people draw near to Me with their mouth,</a:t>
            </a:r>
          </a:p>
          <a:p>
            <a:r>
              <a:rPr lang="en-US" sz="2200" dirty="0">
                <a:latin typeface="Cambria" panose="02040503050406030204" pitchFamily="18" charset="0"/>
                <a:ea typeface="Cambria" panose="02040503050406030204" pitchFamily="18" charset="0"/>
              </a:rPr>
              <a:t>And honor Me with their lips, But their heart is far from Me. And in vain they worship Me, Teaching as doctrines the commandments of men.’”</a:t>
            </a:r>
          </a:p>
          <a:p>
            <a:pPr algn="r"/>
            <a:r>
              <a:rPr lang="en-US" sz="2200" dirty="0">
                <a:latin typeface="Cambria" panose="02040503050406030204" pitchFamily="18" charset="0"/>
                <a:ea typeface="Cambria" panose="02040503050406030204" pitchFamily="18" charset="0"/>
              </a:rPr>
              <a:t>Matt. 15:3-9</a:t>
            </a:r>
          </a:p>
        </p:txBody>
      </p:sp>
    </p:spTree>
    <p:extLst>
      <p:ext uri="{BB962C8B-B14F-4D97-AF65-F5344CB8AC3E}">
        <p14:creationId xmlns:p14="http://schemas.microsoft.com/office/powerpoint/2010/main" val="218538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How should we give?</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Attitudes in our Giving</a:t>
            </a:r>
          </a:p>
          <a:p>
            <a:pPr lvl="1"/>
            <a:r>
              <a:rPr lang="en-US" altLang="en-US" b="1" dirty="0">
                <a:solidFill>
                  <a:srgbClr val="FFFF99"/>
                </a:solidFill>
              </a:rPr>
              <a:t>2 Cor. 8:1-8</a:t>
            </a:r>
          </a:p>
          <a:p>
            <a:pPr lvl="1"/>
            <a:r>
              <a:rPr lang="en-US" altLang="en-US" b="1" dirty="0">
                <a:solidFill>
                  <a:srgbClr val="FFFF99"/>
                </a:solidFill>
              </a:rPr>
              <a:t>2 Cor. 9:1-15</a:t>
            </a:r>
          </a:p>
          <a:p>
            <a:pPr lvl="1"/>
            <a:r>
              <a:rPr lang="en-US" altLang="en-US" b="1" dirty="0">
                <a:solidFill>
                  <a:srgbClr val="FFFF99"/>
                </a:solidFill>
              </a:rPr>
              <a:t>Luke 21:1-4</a:t>
            </a:r>
          </a:p>
          <a:p>
            <a:pPr lvl="1"/>
            <a:r>
              <a:rPr lang="en-US" altLang="en-US" dirty="0"/>
              <a:t>Acts 4:32-5:11</a:t>
            </a:r>
          </a:p>
          <a:p>
            <a:pPr lvl="1"/>
            <a:r>
              <a:rPr lang="en-US" altLang="en-US" b="1" dirty="0">
                <a:solidFill>
                  <a:srgbClr val="FFFF99"/>
                </a:solidFill>
              </a:rPr>
              <a:t>Matt. 15:3-9</a:t>
            </a:r>
          </a:p>
          <a:p>
            <a:pPr lvl="2"/>
            <a:r>
              <a:rPr lang="en-US" altLang="en-US" dirty="0"/>
              <a:t>We must give God the first fruits but we cannot neglect our other financial responsibilities in fulfilling other commands given</a:t>
            </a:r>
          </a:p>
          <a:p>
            <a:pPr lvl="1"/>
            <a:endParaRPr lang="en-US" altLang="en-US" dirty="0"/>
          </a:p>
        </p:txBody>
      </p:sp>
      <p:sp>
        <p:nvSpPr>
          <p:cNvPr id="3" name="Rectangle 3">
            <a:extLst>
              <a:ext uri="{FF2B5EF4-FFF2-40B4-BE49-F238E27FC236}">
                <a16:creationId xmlns:a16="http://schemas.microsoft.com/office/drawing/2014/main" id="{B38D3323-164A-319A-DE34-1C6370C2E25B}"/>
              </a:ext>
            </a:extLst>
          </p:cNvPr>
          <p:cNvSpPr txBox="1">
            <a:spLocks noChangeArrowheads="1"/>
          </p:cNvSpPr>
          <p:nvPr/>
        </p:nvSpPr>
        <p:spPr>
          <a:xfrm>
            <a:off x="4724400" y="2133600"/>
            <a:ext cx="4419600" cy="4724400"/>
          </a:xfrm>
          <a:prstGeom prst="rect">
            <a:avLst/>
          </a:prstGeom>
          <a:ln>
            <a:noFill/>
            <a:miter lim="800000"/>
            <a:headEnd/>
            <a:tailEnd/>
          </a:ln>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3"/>
              </a:buClr>
              <a:buSzPct val="92000"/>
              <a:buFont typeface="Wingdings 2" panose="05020102010507070707" pitchFamily="18" charset="2"/>
              <a:buChar char=""/>
              <a:defRPr sz="24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6">
                  <a:lumMod val="75000"/>
                </a:schemeClr>
              </a:buClr>
              <a:buSzPct val="92000"/>
              <a:buFont typeface="Wingdings 2" panose="05020102010507070707" pitchFamily="18" charset="2"/>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endParaRPr lang="en-US" altLang="en-US" dirty="0"/>
          </a:p>
        </p:txBody>
      </p:sp>
    </p:spTree>
    <p:extLst>
      <p:ext uri="{BB962C8B-B14F-4D97-AF65-F5344CB8AC3E}">
        <p14:creationId xmlns:p14="http://schemas.microsoft.com/office/powerpoint/2010/main" val="19063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animEffect transition="in" filter="fade">
                                      <p:cBhvr>
                                        <p:cTn id="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CONCLUSION</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772108" cy="5282823"/>
          </a:xfrm>
          <a:ln>
            <a:noFill/>
            <a:miter lim="800000"/>
            <a:headEnd/>
            <a:tailEnd/>
          </a:ln>
        </p:spPr>
        <p:txBody>
          <a:bodyPr>
            <a:normAutofit/>
          </a:bodyPr>
          <a:lstStyle/>
          <a:p>
            <a:r>
              <a:rPr lang="en-US" dirty="0"/>
              <a:t>Whatever We Give, Let Us Determine to Grow and </a:t>
            </a:r>
            <a:br>
              <a:rPr lang="en-US" dirty="0"/>
            </a:br>
            <a:r>
              <a:rPr lang="en-US" dirty="0"/>
              <a:t>Draw Nearer in our Giving!</a:t>
            </a:r>
          </a:p>
          <a:p>
            <a:pPr lvl="1"/>
            <a:r>
              <a:rPr lang="en-US" dirty="0"/>
              <a:t>God’s perfect love: He provided plan, sacrifice, &amp; revelation of salvation (</a:t>
            </a:r>
            <a:r>
              <a:rPr lang="en-US" b="1" dirty="0">
                <a:solidFill>
                  <a:srgbClr val="FFFF99"/>
                </a:solidFill>
              </a:rPr>
              <a:t>John 3:16, 3,5</a:t>
            </a:r>
            <a:r>
              <a:rPr lang="en-US" dirty="0"/>
              <a:t>)</a:t>
            </a:r>
          </a:p>
        </p:txBody>
      </p:sp>
    </p:spTree>
    <p:extLst>
      <p:ext uri="{BB962C8B-B14F-4D97-AF65-F5344CB8AC3E}">
        <p14:creationId xmlns:p14="http://schemas.microsoft.com/office/powerpoint/2010/main" val="155471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60020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“For God so loved the world that He gave His only begotten Son, that whoever believes in Him should not perish but have everlasting life.”</a:t>
            </a:r>
          </a:p>
          <a:p>
            <a:pPr algn="r"/>
            <a:r>
              <a:rPr lang="en-US" sz="2200" dirty="0">
                <a:latin typeface="Cambria" panose="02040503050406030204" pitchFamily="18" charset="0"/>
                <a:ea typeface="Cambria" panose="02040503050406030204" pitchFamily="18" charset="0"/>
              </a:rPr>
              <a:t>John 3:16</a:t>
            </a:r>
          </a:p>
        </p:txBody>
      </p:sp>
      <p:sp>
        <p:nvSpPr>
          <p:cNvPr id="4" name="Rectangle: Rounded Corners 3">
            <a:extLst>
              <a:ext uri="{FF2B5EF4-FFF2-40B4-BE49-F238E27FC236}">
                <a16:creationId xmlns:a16="http://schemas.microsoft.com/office/drawing/2014/main" id="{4AA155B2-55AF-430F-815D-6773675CFA24}"/>
              </a:ext>
            </a:extLst>
          </p:cNvPr>
          <p:cNvSpPr/>
          <p:nvPr/>
        </p:nvSpPr>
        <p:spPr>
          <a:xfrm>
            <a:off x="228600" y="2209800"/>
            <a:ext cx="8686800" cy="1905000"/>
          </a:xfrm>
          <a:prstGeom prst="roundRect">
            <a:avLst>
              <a:gd name="adj" fmla="val 11570"/>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“Jesus answered and said to him, “Most assuredly, I say to you, unless one is born again, he cannot see the kingdom of God…Jesus answered, “Most assuredly, I say to you, unless one is born of water and the Spirit, he cannot enter the kingdom of God.”</a:t>
            </a:r>
          </a:p>
          <a:p>
            <a:pPr algn="r"/>
            <a:r>
              <a:rPr lang="en-US" sz="2200" dirty="0">
                <a:latin typeface="Cambria" panose="02040503050406030204" pitchFamily="18" charset="0"/>
                <a:ea typeface="Cambria" panose="02040503050406030204" pitchFamily="18" charset="0"/>
              </a:rPr>
              <a:t>John 3:3,5</a:t>
            </a:r>
          </a:p>
        </p:txBody>
      </p:sp>
    </p:spTree>
    <p:extLst>
      <p:ext uri="{BB962C8B-B14F-4D97-AF65-F5344CB8AC3E}">
        <p14:creationId xmlns:p14="http://schemas.microsoft.com/office/powerpoint/2010/main" val="36688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CONCLUSION</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772108" cy="5282823"/>
          </a:xfrm>
          <a:ln>
            <a:noFill/>
            <a:miter lim="800000"/>
            <a:headEnd/>
            <a:tailEnd/>
          </a:ln>
        </p:spPr>
        <p:txBody>
          <a:bodyPr>
            <a:normAutofit/>
          </a:bodyPr>
          <a:lstStyle/>
          <a:p>
            <a:r>
              <a:rPr lang="en-US" dirty="0"/>
              <a:t>Whatever We Give, Let Us Determine to Grow and </a:t>
            </a:r>
            <a:br>
              <a:rPr lang="en-US" dirty="0"/>
            </a:br>
            <a:r>
              <a:rPr lang="en-US" dirty="0"/>
              <a:t>Draw Nearer in our Giving!</a:t>
            </a:r>
          </a:p>
          <a:p>
            <a:pPr lvl="1"/>
            <a:r>
              <a:rPr lang="en-US" dirty="0"/>
              <a:t>God’s perfect love: He provided plan, sacrifice, &amp; revelation of salvation (</a:t>
            </a:r>
            <a:r>
              <a:rPr lang="en-US" b="1" dirty="0">
                <a:solidFill>
                  <a:srgbClr val="FFFF99"/>
                </a:solidFill>
              </a:rPr>
              <a:t>John 3:16, 3,5</a:t>
            </a:r>
            <a:r>
              <a:rPr lang="en-US" dirty="0"/>
              <a:t>)</a:t>
            </a:r>
          </a:p>
          <a:p>
            <a:pPr lvl="1"/>
            <a:r>
              <a:rPr lang="en-US" dirty="0"/>
              <a:t>Our giving can either limit or expand what the church can do to spread the gospel to a lost world (</a:t>
            </a:r>
            <a:r>
              <a:rPr lang="en-US" b="1" dirty="0">
                <a:solidFill>
                  <a:srgbClr val="FFFF99"/>
                </a:solidFill>
              </a:rPr>
              <a:t>1 </a:t>
            </a:r>
            <a:r>
              <a:rPr lang="en-US" b="1" dirty="0" err="1">
                <a:solidFill>
                  <a:srgbClr val="FFFF99"/>
                </a:solidFill>
              </a:rPr>
              <a:t>Thes</a:t>
            </a:r>
            <a:r>
              <a:rPr lang="en-US" b="1" dirty="0">
                <a:solidFill>
                  <a:srgbClr val="FFFF99"/>
                </a:solidFill>
              </a:rPr>
              <a:t>. 1:8</a:t>
            </a:r>
            <a:r>
              <a:rPr lang="en-US" dirty="0"/>
              <a:t>)</a:t>
            </a:r>
          </a:p>
        </p:txBody>
      </p:sp>
    </p:spTree>
    <p:extLst>
      <p:ext uri="{BB962C8B-B14F-4D97-AF65-F5344CB8AC3E}">
        <p14:creationId xmlns:p14="http://schemas.microsoft.com/office/powerpoint/2010/main" val="43859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228599"/>
            <a:ext cx="8686800" cy="6324601"/>
          </a:xfrm>
          <a:prstGeom prst="roundRect">
            <a:avLst>
              <a:gd name="adj" fmla="val 383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“But Peter said, ‘Ananias, why has Satan filled your heart to lie to the Holy Spirit and keep back part of the price of the land for yourself? While it remained, was it not your own? And after it was sold, was it not in your own control? Why have you conceived this thing in your heart? You have not lied to men but to God.’ Then Ananias, hearing these words, fell down and breathed his last. So great fear came upon all those who heard these things. And the young men arose and wrapped him up, carried him out, and buried him. Now it was about three hours later when his wife came in, not knowing what had happened. And Peter answered her, “Tell me whether you sold the land for so much?” She said, “Yes, for so much.” Then Peter said to her, “How is it that you have agreed together to test the Spirit of the Lord? Look, the feet of those who have buried your husband are at the door, and they will carry you out.” Then immediately she fell down at his feet and breathed her last. And the young men came in and found her dead, and carrying her out, buried her by her husband. So great fear came upon all the church and upon all who heard these things.”</a:t>
            </a:r>
          </a:p>
          <a:p>
            <a:pPr algn="r"/>
            <a:r>
              <a:rPr lang="en-US" sz="2200" dirty="0">
                <a:latin typeface="Cambria" panose="02040503050406030204" pitchFamily="18" charset="0"/>
                <a:ea typeface="Cambria" panose="02040503050406030204" pitchFamily="18" charset="0"/>
              </a:rPr>
              <a:t>Acts 4:32-5:11 </a:t>
            </a:r>
          </a:p>
        </p:txBody>
      </p:sp>
    </p:spTree>
    <p:extLst>
      <p:ext uri="{BB962C8B-B14F-4D97-AF65-F5344CB8AC3E}">
        <p14:creationId xmlns:p14="http://schemas.microsoft.com/office/powerpoint/2010/main" val="391968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524000"/>
          </a:xfrm>
          <a:prstGeom prst="roundRect">
            <a:avLst>
              <a:gd name="adj" fmla="val 851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“For from you the word of the Lord has sounded forth, not only in Macedonia and Achaia, but also in every place. Your faith toward God has gone out, so that we do not need to say anything.”</a:t>
            </a:r>
          </a:p>
          <a:p>
            <a:pPr algn="r"/>
            <a:r>
              <a:rPr lang="en-US" sz="2200" dirty="0">
                <a:latin typeface="Cambria" panose="02040503050406030204" pitchFamily="18" charset="0"/>
                <a:ea typeface="Cambria" panose="02040503050406030204" pitchFamily="18" charset="0"/>
              </a:rPr>
              <a:t>1 </a:t>
            </a:r>
            <a:r>
              <a:rPr lang="en-US" sz="2200" dirty="0" err="1">
                <a:latin typeface="Cambria" panose="02040503050406030204" pitchFamily="18" charset="0"/>
                <a:ea typeface="Cambria" panose="02040503050406030204" pitchFamily="18" charset="0"/>
              </a:rPr>
              <a:t>Thes</a:t>
            </a:r>
            <a:r>
              <a:rPr lang="en-US" sz="2200" dirty="0">
                <a:latin typeface="Cambria" panose="02040503050406030204" pitchFamily="18" charset="0"/>
                <a:ea typeface="Cambria" panose="02040503050406030204" pitchFamily="18" charset="0"/>
              </a:rPr>
              <a:t>. 1:8</a:t>
            </a:r>
          </a:p>
        </p:txBody>
      </p:sp>
    </p:spTree>
    <p:extLst>
      <p:ext uri="{BB962C8B-B14F-4D97-AF65-F5344CB8AC3E}">
        <p14:creationId xmlns:p14="http://schemas.microsoft.com/office/powerpoint/2010/main" val="383140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CONCLUSION</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772108" cy="5282823"/>
          </a:xfrm>
          <a:ln>
            <a:noFill/>
            <a:miter lim="800000"/>
            <a:headEnd/>
            <a:tailEnd/>
          </a:ln>
        </p:spPr>
        <p:txBody>
          <a:bodyPr>
            <a:normAutofit/>
          </a:bodyPr>
          <a:lstStyle/>
          <a:p>
            <a:r>
              <a:rPr lang="en-US" dirty="0"/>
              <a:t>Whatever We Give, Let Us Determine to Grow and </a:t>
            </a:r>
            <a:br>
              <a:rPr lang="en-US" dirty="0"/>
            </a:br>
            <a:r>
              <a:rPr lang="en-US" dirty="0"/>
              <a:t>Draw Nearer in our Giving!</a:t>
            </a:r>
          </a:p>
          <a:p>
            <a:pPr lvl="1"/>
            <a:r>
              <a:rPr lang="en-US" dirty="0"/>
              <a:t>God’s perfect love: He provided plan, sacrifice, &amp; revelation of salvation (</a:t>
            </a:r>
            <a:r>
              <a:rPr lang="en-US" b="1" dirty="0">
                <a:solidFill>
                  <a:srgbClr val="FFFF99"/>
                </a:solidFill>
              </a:rPr>
              <a:t>John 3:16, 3,5</a:t>
            </a:r>
            <a:r>
              <a:rPr lang="en-US" dirty="0"/>
              <a:t>)</a:t>
            </a:r>
          </a:p>
          <a:p>
            <a:pPr lvl="1"/>
            <a:r>
              <a:rPr lang="en-US" dirty="0"/>
              <a:t>Our giving can either limit or expand what the church can do to spread the gospel to a lost world (</a:t>
            </a:r>
            <a:r>
              <a:rPr lang="en-US" b="1" dirty="0">
                <a:solidFill>
                  <a:srgbClr val="FFFF99"/>
                </a:solidFill>
              </a:rPr>
              <a:t>1 </a:t>
            </a:r>
            <a:r>
              <a:rPr lang="en-US" b="1" dirty="0" err="1">
                <a:solidFill>
                  <a:srgbClr val="FFFF99"/>
                </a:solidFill>
              </a:rPr>
              <a:t>Thes</a:t>
            </a:r>
            <a:r>
              <a:rPr lang="en-US" b="1" dirty="0">
                <a:solidFill>
                  <a:srgbClr val="FFFF99"/>
                </a:solidFill>
              </a:rPr>
              <a:t>. 1:8</a:t>
            </a:r>
            <a:r>
              <a:rPr lang="en-US" dirty="0"/>
              <a:t>)</a:t>
            </a:r>
          </a:p>
          <a:p>
            <a:pPr lvl="1"/>
            <a:r>
              <a:rPr lang="en-US" dirty="0"/>
              <a:t>We too must see that we “grow in this grace” of giving also.</a:t>
            </a:r>
            <a:br>
              <a:rPr lang="en-US" dirty="0"/>
            </a:br>
            <a:r>
              <a:rPr lang="en-US" dirty="0"/>
              <a:t>(</a:t>
            </a:r>
            <a:r>
              <a:rPr lang="en-US" b="1" dirty="0">
                <a:solidFill>
                  <a:srgbClr val="FFFF99"/>
                </a:solidFill>
              </a:rPr>
              <a:t>2 Cor. 8:7</a:t>
            </a:r>
            <a:r>
              <a:rPr lang="en-US" dirty="0"/>
              <a:t>)</a:t>
            </a:r>
          </a:p>
        </p:txBody>
      </p:sp>
    </p:spTree>
    <p:extLst>
      <p:ext uri="{BB962C8B-B14F-4D97-AF65-F5344CB8AC3E}">
        <p14:creationId xmlns:p14="http://schemas.microsoft.com/office/powerpoint/2010/main" val="300087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524000"/>
          </a:xfrm>
          <a:prstGeom prst="roundRect">
            <a:avLst>
              <a:gd name="adj" fmla="val 8517"/>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“But as you abound in everything—in faith, in speech, in knowledge, in all diligence, and in your love for us—see that you abound in this grace also.”</a:t>
            </a:r>
          </a:p>
          <a:p>
            <a:pPr algn="r"/>
            <a:r>
              <a:rPr lang="en-US" sz="2200" dirty="0">
                <a:latin typeface="Cambria" panose="02040503050406030204" pitchFamily="18" charset="0"/>
                <a:ea typeface="Cambria" panose="02040503050406030204" pitchFamily="18" charset="0"/>
              </a:rPr>
              <a:t>2 Cor. 8:7</a:t>
            </a:r>
          </a:p>
        </p:txBody>
      </p:sp>
    </p:spTree>
    <p:extLst>
      <p:ext uri="{BB962C8B-B14F-4D97-AF65-F5344CB8AC3E}">
        <p14:creationId xmlns:p14="http://schemas.microsoft.com/office/powerpoint/2010/main" val="100418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CONCLUSION</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772108" cy="5282823"/>
          </a:xfrm>
          <a:ln>
            <a:noFill/>
            <a:miter lim="800000"/>
            <a:headEnd/>
            <a:tailEnd/>
          </a:ln>
        </p:spPr>
        <p:txBody>
          <a:bodyPr>
            <a:normAutofit/>
          </a:bodyPr>
          <a:lstStyle/>
          <a:p>
            <a:r>
              <a:rPr lang="en-US" dirty="0"/>
              <a:t>Whatever We Give, Let Us Determine to Grow and </a:t>
            </a:r>
            <a:br>
              <a:rPr lang="en-US" dirty="0"/>
            </a:br>
            <a:r>
              <a:rPr lang="en-US" dirty="0"/>
              <a:t>Draw Nearer in our Giving!</a:t>
            </a:r>
          </a:p>
          <a:p>
            <a:pPr lvl="1"/>
            <a:r>
              <a:rPr lang="en-US" dirty="0"/>
              <a:t>God’s perfect love: He provided plan, sacrifice, &amp; revelation of salvation (</a:t>
            </a:r>
            <a:r>
              <a:rPr lang="en-US" b="1" dirty="0">
                <a:solidFill>
                  <a:srgbClr val="FFFF99"/>
                </a:solidFill>
              </a:rPr>
              <a:t>John 3:16, 3,5</a:t>
            </a:r>
            <a:r>
              <a:rPr lang="en-US" dirty="0"/>
              <a:t>)</a:t>
            </a:r>
          </a:p>
          <a:p>
            <a:pPr lvl="1"/>
            <a:r>
              <a:rPr lang="en-US" dirty="0"/>
              <a:t>Our giving can either limit or expand what the church can do to spread the gospel to a lost world (</a:t>
            </a:r>
            <a:r>
              <a:rPr lang="en-US" b="1" dirty="0">
                <a:solidFill>
                  <a:srgbClr val="FFFF99"/>
                </a:solidFill>
              </a:rPr>
              <a:t>1 </a:t>
            </a:r>
            <a:r>
              <a:rPr lang="en-US" b="1" dirty="0" err="1">
                <a:solidFill>
                  <a:srgbClr val="FFFF99"/>
                </a:solidFill>
              </a:rPr>
              <a:t>Thes</a:t>
            </a:r>
            <a:r>
              <a:rPr lang="en-US" b="1" dirty="0">
                <a:solidFill>
                  <a:srgbClr val="FFFF99"/>
                </a:solidFill>
              </a:rPr>
              <a:t>. 1:8</a:t>
            </a:r>
            <a:r>
              <a:rPr lang="en-US" dirty="0"/>
              <a:t>)</a:t>
            </a:r>
          </a:p>
          <a:p>
            <a:pPr lvl="1"/>
            <a:r>
              <a:rPr lang="en-US" dirty="0"/>
              <a:t>We too must see that we “grow in this grace” of giving also.</a:t>
            </a:r>
            <a:br>
              <a:rPr lang="en-US" dirty="0"/>
            </a:br>
            <a:r>
              <a:rPr lang="en-US" dirty="0"/>
              <a:t>(</a:t>
            </a:r>
            <a:r>
              <a:rPr lang="en-US" b="1" dirty="0">
                <a:solidFill>
                  <a:srgbClr val="FFFF99"/>
                </a:solidFill>
              </a:rPr>
              <a:t>2 Cor. 8:7</a:t>
            </a:r>
            <a:r>
              <a:rPr lang="en-US" dirty="0"/>
              <a:t>)</a:t>
            </a:r>
          </a:p>
          <a:p>
            <a:pPr lvl="2"/>
            <a:r>
              <a:rPr lang="en-US" dirty="0"/>
              <a:t>Way to help: set individual &amp; church goals</a:t>
            </a:r>
          </a:p>
          <a:p>
            <a:pPr lvl="2"/>
            <a:r>
              <a:rPr lang="en-US" dirty="0"/>
              <a:t>Review goals &amp; actual spending</a:t>
            </a:r>
          </a:p>
          <a:p>
            <a:pPr lvl="3"/>
            <a:r>
              <a:rPr lang="en-US" dirty="0"/>
              <a:t>What if your bank account had a yearly wrap-up like Spotify?  </a:t>
            </a:r>
            <a:br>
              <a:rPr lang="en-US" dirty="0"/>
            </a:br>
            <a:r>
              <a:rPr lang="en-US" dirty="0"/>
              <a:t>How much did I spend on my Giving? Fast food? Coffee? Cable/Streaming?</a:t>
            </a:r>
          </a:p>
        </p:txBody>
      </p:sp>
    </p:spTree>
    <p:extLst>
      <p:ext uri="{BB962C8B-B14F-4D97-AF65-F5344CB8AC3E}">
        <p14:creationId xmlns:p14="http://schemas.microsoft.com/office/powerpoint/2010/main" val="229963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5" end="5"/>
                                            </p:txEl>
                                          </p:spTgt>
                                        </p:tgtEl>
                                        <p:attrNameLst>
                                          <p:attrName>style.visibility</p:attrName>
                                        </p:attrNameLst>
                                      </p:cBhvr>
                                      <p:to>
                                        <p:strVal val="visible"/>
                                      </p:to>
                                    </p:set>
                                    <p:animEffect transition="in" filter="fade">
                                      <p:cBhvr>
                                        <p:cTn id="12" dur="500"/>
                                        <p:tgtEl>
                                          <p:spTgt spid="512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6" end="6"/>
                                            </p:txEl>
                                          </p:spTgt>
                                        </p:tgtEl>
                                        <p:attrNameLst>
                                          <p:attrName>style.visibility</p:attrName>
                                        </p:attrNameLst>
                                      </p:cBhvr>
                                      <p:to>
                                        <p:strVal val="visible"/>
                                      </p:to>
                                    </p:set>
                                    <p:animEffect transition="in" filter="fade">
                                      <p:cBhvr>
                                        <p:cTn id="1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CONCLUSION</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772108" cy="5282823"/>
          </a:xfrm>
          <a:ln>
            <a:noFill/>
            <a:miter lim="800000"/>
            <a:headEnd/>
            <a:tailEnd/>
          </a:ln>
        </p:spPr>
        <p:txBody>
          <a:bodyPr>
            <a:normAutofit/>
          </a:bodyPr>
          <a:lstStyle/>
          <a:p>
            <a:r>
              <a:rPr lang="en-US" dirty="0"/>
              <a:t>We must decide: Will Our Giving Rob God (</a:t>
            </a:r>
            <a:r>
              <a:rPr lang="en-US" b="1" dirty="0">
                <a:solidFill>
                  <a:srgbClr val="FFFF99"/>
                </a:solidFill>
              </a:rPr>
              <a:t>Mal. 3:8</a:t>
            </a:r>
            <a:r>
              <a:rPr lang="en-US" dirty="0"/>
              <a:t>) OR </a:t>
            </a:r>
            <a:br>
              <a:rPr lang="en-US" dirty="0"/>
            </a:br>
            <a:r>
              <a:rPr lang="en-US" dirty="0"/>
              <a:t>Are We Laying Up Treasures in Heaven (</a:t>
            </a:r>
            <a:r>
              <a:rPr lang="en-US" b="1" dirty="0">
                <a:solidFill>
                  <a:srgbClr val="FFFF99"/>
                </a:solidFill>
              </a:rPr>
              <a:t>Matt. 6:19-21</a:t>
            </a:r>
            <a:r>
              <a:rPr lang="en-US" dirty="0"/>
              <a:t>)?</a:t>
            </a:r>
            <a:endParaRPr lang="en-US" altLang="en-US" dirty="0"/>
          </a:p>
        </p:txBody>
      </p:sp>
    </p:spTree>
    <p:extLst>
      <p:ext uri="{BB962C8B-B14F-4D97-AF65-F5344CB8AC3E}">
        <p14:creationId xmlns:p14="http://schemas.microsoft.com/office/powerpoint/2010/main" val="32233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453C47F-1110-4854-BEF4-44C3B53900AA}"/>
              </a:ext>
            </a:extLst>
          </p:cNvPr>
          <p:cNvSpPr/>
          <p:nvPr/>
        </p:nvSpPr>
        <p:spPr>
          <a:xfrm>
            <a:off x="228600" y="304800"/>
            <a:ext cx="8686800" cy="1219200"/>
          </a:xfrm>
          <a:prstGeom prst="roundRect">
            <a:avLst>
              <a:gd name="adj" fmla="val 1780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“Will a man rob God?  Yet you have robbed Me! But you say, ‘In what way have we robbed You?’ In tithes and offerings.”</a:t>
            </a:r>
          </a:p>
          <a:p>
            <a:pPr algn="r"/>
            <a:r>
              <a:rPr lang="en-US" sz="2200" dirty="0">
                <a:latin typeface="Cambria" panose="02040503050406030204" pitchFamily="18" charset="0"/>
                <a:ea typeface="Cambria" panose="02040503050406030204" pitchFamily="18" charset="0"/>
              </a:rPr>
              <a:t>Mal. 3:8</a:t>
            </a:r>
          </a:p>
        </p:txBody>
      </p:sp>
      <p:sp>
        <p:nvSpPr>
          <p:cNvPr id="3" name="Rectangle: Rounded Corners 2">
            <a:extLst>
              <a:ext uri="{FF2B5EF4-FFF2-40B4-BE49-F238E27FC236}">
                <a16:creationId xmlns:a16="http://schemas.microsoft.com/office/drawing/2014/main" id="{D4B9FB61-BC53-442D-9547-9D91BF9D5F77}"/>
              </a:ext>
            </a:extLst>
          </p:cNvPr>
          <p:cNvSpPr/>
          <p:nvPr/>
        </p:nvSpPr>
        <p:spPr>
          <a:xfrm>
            <a:off x="228600" y="1828800"/>
            <a:ext cx="8686800" cy="2286000"/>
          </a:xfrm>
          <a:prstGeom prst="roundRect">
            <a:avLst>
              <a:gd name="adj" fmla="val 1064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latin typeface="Cambria" panose="02040503050406030204" pitchFamily="18" charset="0"/>
                <a:ea typeface="Cambria" panose="02040503050406030204" pitchFamily="18" charset="0"/>
              </a:rPr>
              <a:t>“Do not lay up for yourselves treasures on earth, where moth and rust destroy and where thieves break in and steal; but lay up for yourselves treasures in heaven, where neither moth nor rust destroys and where thieves do not break in and steal. For where your treasure is, there your heart will be also.”</a:t>
            </a:r>
          </a:p>
          <a:p>
            <a:pPr algn="r"/>
            <a:r>
              <a:rPr lang="en-US" sz="2200" dirty="0">
                <a:latin typeface="Cambria" panose="02040503050406030204" pitchFamily="18" charset="0"/>
                <a:ea typeface="Cambria" panose="02040503050406030204" pitchFamily="18" charset="0"/>
              </a:rPr>
              <a:t>Matt. 6:19-21</a:t>
            </a:r>
          </a:p>
        </p:txBody>
      </p:sp>
    </p:spTree>
    <p:extLst>
      <p:ext uri="{BB962C8B-B14F-4D97-AF65-F5344CB8AC3E}">
        <p14:creationId xmlns:p14="http://schemas.microsoft.com/office/powerpoint/2010/main" val="406918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EA95E82B-3DBE-3437-2166-27A3C994431F}"/>
              </a:ext>
            </a:extLst>
          </p:cNvPr>
          <p:cNvSpPr>
            <a:spLocks noGrp="1" noChangeArrowheads="1"/>
          </p:cNvSpPr>
          <p:nvPr>
            <p:ph type="title"/>
          </p:nvPr>
        </p:nvSpPr>
        <p:spPr>
          <a:xfrm>
            <a:off x="457201" y="316349"/>
            <a:ext cx="8238706" cy="1083329"/>
          </a:xfrm>
          <a:effectLst/>
        </p:spPr>
        <p:txBody>
          <a:bodyPr/>
          <a:lstStyle/>
          <a:p>
            <a:r>
              <a:rPr lang="en-US" altLang="en-US" dirty="0"/>
              <a:t>CONCLUSION</a:t>
            </a:r>
          </a:p>
        </p:txBody>
      </p:sp>
      <p:sp>
        <p:nvSpPr>
          <p:cNvPr id="5123" name="Rectangle 3">
            <a:extLst>
              <a:ext uri="{FF2B5EF4-FFF2-40B4-BE49-F238E27FC236}">
                <a16:creationId xmlns:a16="http://schemas.microsoft.com/office/drawing/2014/main" id="{6B466400-58A7-B45F-DC97-B1EDBFAAAE7E}"/>
              </a:ext>
            </a:extLst>
          </p:cNvPr>
          <p:cNvSpPr>
            <a:spLocks noGrp="1" noChangeArrowheads="1"/>
          </p:cNvSpPr>
          <p:nvPr>
            <p:ph idx="1"/>
          </p:nvPr>
        </p:nvSpPr>
        <p:spPr>
          <a:xfrm>
            <a:off x="448092" y="1575176"/>
            <a:ext cx="8391108" cy="5282823"/>
          </a:xfrm>
          <a:ln>
            <a:noFill/>
            <a:miter lim="800000"/>
            <a:headEnd/>
            <a:tailEnd/>
          </a:ln>
        </p:spPr>
        <p:txBody>
          <a:bodyPr>
            <a:normAutofit/>
          </a:bodyPr>
          <a:lstStyle/>
          <a:p>
            <a:r>
              <a:rPr lang="en-US" altLang="en-US" dirty="0"/>
              <a:t>Sacrificial, unselfish, cheerful giving is vital </a:t>
            </a:r>
          </a:p>
          <a:p>
            <a:pPr lvl="1"/>
            <a:r>
              <a:rPr lang="en-US" altLang="en-US" dirty="0"/>
              <a:t>“For you know the grace of our Lord Jesus Christ, that though He was rich, yet for your sakes He became poor, that you through His poverty might become rich.” (2 Cor. 8:9).</a:t>
            </a:r>
          </a:p>
          <a:p>
            <a:pPr lvl="1"/>
            <a:r>
              <a:rPr lang="en-US" altLang="en-US" dirty="0"/>
              <a:t>We can be rich having our sins forgiven, fellowship with God, and the hope of a home in heaven.</a:t>
            </a:r>
          </a:p>
          <a:p>
            <a:r>
              <a:rPr lang="en-US" altLang="en-US" dirty="0"/>
              <a:t>To receive His riches: </a:t>
            </a:r>
          </a:p>
          <a:p>
            <a:pPr lvl="1"/>
            <a:r>
              <a:rPr lang="en-US" altLang="en-US" dirty="0"/>
              <a:t>Acts 2:38  Believe, repent and be baptized</a:t>
            </a:r>
          </a:p>
          <a:p>
            <a:pPr lvl="1"/>
            <a:r>
              <a:rPr lang="en-US" altLang="en-US" dirty="0"/>
              <a:t>Acts 8:22  Repent &amp; pray</a:t>
            </a:r>
          </a:p>
        </p:txBody>
      </p:sp>
      <p:sp>
        <p:nvSpPr>
          <p:cNvPr id="16386" name="Slide Number Placeholder 5">
            <a:extLst>
              <a:ext uri="{FF2B5EF4-FFF2-40B4-BE49-F238E27FC236}">
                <a16:creationId xmlns:a16="http://schemas.microsoft.com/office/drawing/2014/main" id="{04C27F56-B528-E515-302B-B26130698B98}"/>
              </a:ext>
            </a:extLst>
          </p:cNvPr>
          <p:cNvSpPr>
            <a:spLocks noGrp="1"/>
          </p:cNvSpPr>
          <p:nvPr>
            <p:ph type="sldNum" sz="quarter" idx="12"/>
          </p:nvPr>
        </p:nvSpPr>
        <p:spPr>
          <a:xfrm>
            <a:off x="8373532" y="6446837"/>
            <a:ext cx="770468" cy="3651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BE0FDC-F672-404B-8FAA-44C93FC9F177}" type="slidenum">
              <a:rPr lang="en-US" altLang="en-US" smtClean="0"/>
              <a:pPr/>
              <a:t>86</a:t>
            </a:fld>
            <a:endParaRPr lang="en-US" altLang="en-US"/>
          </a:p>
        </p:txBody>
      </p:sp>
    </p:spTree>
    <p:extLst>
      <p:ext uri="{BB962C8B-B14F-4D97-AF65-F5344CB8AC3E}">
        <p14:creationId xmlns:p14="http://schemas.microsoft.com/office/powerpoint/2010/main" val="323698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Effect transition="in" filter="fade">
                                      <p:cBhvr>
                                        <p:cTn id="25" dur="500"/>
                                        <p:tgtEl>
                                          <p:spTgt spid="512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fade">
                                      <p:cBhvr>
                                        <p:cTn id="2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20CDE-1826-4BAF-B41E-647CCBFAA69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DD80D2E-BDA2-4C53-810F-B9F41CE4B9A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9455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E01D335-EB80-FAB9-33BC-B2ED374558F0}"/>
              </a:ext>
            </a:extLst>
          </p:cNvPr>
          <p:cNvSpPr>
            <a:spLocks noGrp="1" noChangeArrowheads="1"/>
          </p:cNvSpPr>
          <p:nvPr>
            <p:ph type="title"/>
          </p:nvPr>
        </p:nvSpPr>
        <p:spPr>
          <a:xfrm>
            <a:off x="581192" y="316349"/>
            <a:ext cx="7989752" cy="1083329"/>
          </a:xfrm>
          <a:effectLst/>
        </p:spPr>
        <p:txBody>
          <a:bodyPr/>
          <a:lstStyle/>
          <a:p>
            <a:r>
              <a:rPr lang="en-US" altLang="en-US"/>
              <a:t>Introduction</a:t>
            </a:r>
            <a:endParaRPr lang="en-US" altLang="en-US" dirty="0"/>
          </a:p>
        </p:txBody>
      </p:sp>
      <p:sp>
        <p:nvSpPr>
          <p:cNvPr id="4099" name="Rectangle 3">
            <a:extLst>
              <a:ext uri="{FF2B5EF4-FFF2-40B4-BE49-F238E27FC236}">
                <a16:creationId xmlns:a16="http://schemas.microsoft.com/office/drawing/2014/main" id="{FFCA288F-CC1D-851B-8967-88D8BE7492DE}"/>
              </a:ext>
            </a:extLst>
          </p:cNvPr>
          <p:cNvSpPr>
            <a:spLocks noGrp="1" noChangeArrowheads="1"/>
          </p:cNvSpPr>
          <p:nvPr>
            <p:ph idx="1"/>
          </p:nvPr>
        </p:nvSpPr>
        <p:spPr>
          <a:xfrm>
            <a:off x="448092" y="1575176"/>
            <a:ext cx="8695908" cy="5282823"/>
          </a:xfrm>
          <a:ln>
            <a:noFill/>
            <a:miter lim="800000"/>
            <a:headEnd/>
            <a:tailEnd/>
          </a:ln>
        </p:spPr>
        <p:txBody>
          <a:bodyPr>
            <a:normAutofit/>
          </a:bodyPr>
          <a:lstStyle/>
          <a:p>
            <a:r>
              <a:rPr lang="en-US" altLang="en-US" dirty="0"/>
              <a:t>Fellowship of giving has been part of worship from the beginning</a:t>
            </a:r>
          </a:p>
          <a:p>
            <a:pPr lvl="1"/>
            <a:r>
              <a:rPr lang="en-US" altLang="en-US" b="1" dirty="0">
                <a:solidFill>
                  <a:srgbClr val="FFFF99"/>
                </a:solidFill>
              </a:rPr>
              <a:t>Acts 2:41-45</a:t>
            </a:r>
            <a:r>
              <a:rPr lang="en-US" altLang="en-US" b="1" dirty="0"/>
              <a:t>  </a:t>
            </a:r>
            <a:r>
              <a:rPr lang="en-US" altLang="en-US" dirty="0"/>
              <a:t>Continued in fellowship: give, receive</a:t>
            </a:r>
          </a:p>
          <a:p>
            <a:pPr lvl="1"/>
            <a:r>
              <a:rPr lang="en-US" altLang="en-US" b="1" dirty="0">
                <a:solidFill>
                  <a:srgbClr val="FFFF99"/>
                </a:solidFill>
              </a:rPr>
              <a:t>Acts 4:32-5:11</a:t>
            </a:r>
            <a:r>
              <a:rPr lang="en-US" altLang="en-US" b="1" dirty="0"/>
              <a:t>  </a:t>
            </a:r>
            <a:r>
              <a:rPr lang="en-US" altLang="en-US" dirty="0"/>
              <a:t>Apostles kept common treasury—used for </a:t>
            </a:r>
            <a:br>
              <a:rPr lang="en-US" altLang="en-US" dirty="0"/>
            </a:br>
            <a:r>
              <a:rPr lang="en-US" altLang="en-US" dirty="0"/>
              <a:t>work of church</a:t>
            </a:r>
          </a:p>
          <a:p>
            <a:pPr lvl="1"/>
            <a:r>
              <a:rPr lang="en-US" altLang="en-US" b="1" dirty="0">
                <a:solidFill>
                  <a:srgbClr val="FFFF99"/>
                </a:solidFill>
              </a:rPr>
              <a:t>Acts 6:1-7</a:t>
            </a:r>
            <a:r>
              <a:rPr lang="en-US" altLang="en-US" b="1" dirty="0"/>
              <a:t>  </a:t>
            </a:r>
            <a:r>
              <a:rPr lang="en-US" altLang="en-US" dirty="0"/>
              <a:t>Special Servants (Deacons) administer help to widows</a:t>
            </a:r>
          </a:p>
        </p:txBody>
      </p:sp>
    </p:spTree>
    <p:extLst>
      <p:ext uri="{BB962C8B-B14F-4D97-AF65-F5344CB8AC3E}">
        <p14:creationId xmlns:p14="http://schemas.microsoft.com/office/powerpoint/2010/main" val="412336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animEffect transition="in" filter="fade">
                                      <p:cBhvr>
                                        <p:cTn id="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4037</TotalTime>
  <Words>7862</Words>
  <Application>Microsoft Office PowerPoint</Application>
  <PresentationFormat>On-screen Show (4:3)</PresentationFormat>
  <Paragraphs>513</Paragraphs>
  <Slides>87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Calibri</vt:lpstr>
      <vt:lpstr>Cambria</vt:lpstr>
      <vt:lpstr>Harrington</vt:lpstr>
      <vt:lpstr>Wingdings 2</vt:lpstr>
      <vt:lpstr>Dividend</vt:lpstr>
      <vt:lpstr>PowerPoint Presentation</vt:lpstr>
      <vt:lpstr>PowerPoint Presentation</vt:lpstr>
      <vt:lpstr>Drawing Nearer to God</vt:lpstr>
      <vt:lpstr>Introduction</vt:lpstr>
      <vt:lpstr>PowerPoint Presentation</vt:lpstr>
      <vt:lpstr>Introduction</vt:lpstr>
      <vt:lpstr>PowerPoint Presentation</vt:lpstr>
      <vt:lpstr>PowerPoint Presentation</vt:lpstr>
      <vt:lpstr>Introduction</vt:lpstr>
      <vt:lpstr>PowerPoint Presentation</vt:lpstr>
      <vt:lpstr>Introduction</vt:lpstr>
      <vt:lpstr>PowerPoint Presentation</vt:lpstr>
      <vt:lpstr>Introduction</vt:lpstr>
      <vt:lpstr>How the new testament church gave</vt:lpstr>
      <vt:lpstr>How the new testament church gave</vt:lpstr>
      <vt:lpstr>How the new testament church gave</vt:lpstr>
      <vt:lpstr>PowerPoint Presentation</vt:lpstr>
      <vt:lpstr>How the new testament church gave</vt:lpstr>
      <vt:lpstr>PowerPoint Presentation</vt:lpstr>
      <vt:lpstr>How the new testament church gave</vt:lpstr>
      <vt:lpstr>PowerPoint Presentation</vt:lpstr>
      <vt:lpstr>How the new testament church gave</vt:lpstr>
      <vt:lpstr>PowerPoint Presentation</vt:lpstr>
      <vt:lpstr>How the new testament church gave</vt:lpstr>
      <vt:lpstr>How the new testament church gave</vt:lpstr>
      <vt:lpstr>PowerPoint Presentation</vt:lpstr>
      <vt:lpstr>How the new testament church gave</vt:lpstr>
      <vt:lpstr>How the new testament church gave</vt:lpstr>
      <vt:lpstr>PowerPoint Presentation</vt:lpstr>
      <vt:lpstr>How the new testament church gave</vt:lpstr>
      <vt:lpstr>PowerPoint Presentation</vt:lpstr>
      <vt:lpstr>How the new testament church gave</vt:lpstr>
      <vt:lpstr>PowerPoint Presentation</vt:lpstr>
      <vt:lpstr>How the new testament church gave</vt:lpstr>
      <vt:lpstr>How the new testament church gave</vt:lpstr>
      <vt:lpstr>PowerPoint Presentation</vt:lpstr>
      <vt:lpstr>How the new testament church gave</vt:lpstr>
      <vt:lpstr>PowerPoint Presentation</vt:lpstr>
      <vt:lpstr>How the new testament church gave</vt:lpstr>
      <vt:lpstr>How MUCH should we give?</vt:lpstr>
      <vt:lpstr>PowerPoint Presentation</vt:lpstr>
      <vt:lpstr>How MUCH should we give?</vt:lpstr>
      <vt:lpstr>PowerPoint Presentation</vt:lpstr>
      <vt:lpstr>How MUCH should we give?</vt:lpstr>
      <vt:lpstr>How MUCH should we give?</vt:lpstr>
      <vt:lpstr>PowerPoint Presentation</vt:lpstr>
      <vt:lpstr>How MUCH should we give?</vt:lpstr>
      <vt:lpstr>PowerPoint Presentation</vt:lpstr>
      <vt:lpstr>How MUCH should we give?</vt:lpstr>
      <vt:lpstr>PowerPoint Presentation</vt:lpstr>
      <vt:lpstr>How MUCH should we give?</vt:lpstr>
      <vt:lpstr>PowerPoint Presentation</vt:lpstr>
      <vt:lpstr>How MUCH should we give?</vt:lpstr>
      <vt:lpstr>PowerPoint Presentation</vt:lpstr>
      <vt:lpstr>How MUCH should we give?</vt:lpstr>
      <vt:lpstr>PowerPoint Presentation</vt:lpstr>
      <vt:lpstr>PowerPoint Presentation</vt:lpstr>
      <vt:lpstr>PowerPoint Presentation</vt:lpstr>
      <vt:lpstr>How MUCH should we give?</vt:lpstr>
      <vt:lpstr>PowerPoint Presentation</vt:lpstr>
      <vt:lpstr>How MUCH should we give?</vt:lpstr>
      <vt:lpstr>How MUCH should we give?</vt:lpstr>
      <vt:lpstr>How should we give?</vt:lpstr>
      <vt:lpstr>PowerPoint Presentation</vt:lpstr>
      <vt:lpstr>How should we give?</vt:lpstr>
      <vt:lpstr>How should we give?</vt:lpstr>
      <vt:lpstr>PowerPoint Presentation</vt:lpstr>
      <vt:lpstr>PowerPoint Presentation</vt:lpstr>
      <vt:lpstr>How should we give?</vt:lpstr>
      <vt:lpstr>How should we give?</vt:lpstr>
      <vt:lpstr>PowerPoint Presentation</vt:lpstr>
      <vt:lpstr>How should we give?</vt:lpstr>
      <vt:lpstr>How should we give?</vt:lpstr>
      <vt:lpstr>How should we give?</vt:lpstr>
      <vt:lpstr>PowerPoint Presentation</vt:lpstr>
      <vt:lpstr>How should we give?</vt:lpstr>
      <vt:lpstr>CONCLUSION</vt:lpstr>
      <vt:lpstr>PowerPoint Presentation</vt:lpstr>
      <vt:lpstr>CONCLUSION</vt:lpstr>
      <vt:lpstr>PowerPoint Presentation</vt:lpstr>
      <vt:lpstr>CONCLUSION</vt:lpstr>
      <vt:lpstr>PowerPoint Presentation</vt:lpstr>
      <vt:lpstr>CONCLUSION</vt:lpstr>
      <vt:lpstr>CONCLUSION</vt:lpstr>
      <vt:lpstr>PowerPoint Presentation</vt:lpstr>
      <vt:lpstr>CONCLUSION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Halbrook</dc:creator>
  <cp:lastModifiedBy>College View church of Christ</cp:lastModifiedBy>
  <cp:revision>69</cp:revision>
  <dcterms:created xsi:type="dcterms:W3CDTF">2004-04-18T02:30:11Z</dcterms:created>
  <dcterms:modified xsi:type="dcterms:W3CDTF">2024-02-04T15:16:52Z</dcterms:modified>
</cp:coreProperties>
</file>