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2" r:id="rId2"/>
  </p:sldMasterIdLst>
  <p:notesMasterIdLst>
    <p:notesMasterId r:id="rId16"/>
  </p:notesMasterIdLst>
  <p:handoutMasterIdLst>
    <p:handoutMasterId r:id="rId17"/>
  </p:handoutMasterIdLst>
  <p:sldIdLst>
    <p:sldId id="308" r:id="rId3"/>
    <p:sldId id="257" r:id="rId4"/>
    <p:sldId id="298" r:id="rId5"/>
    <p:sldId id="299" r:id="rId6"/>
    <p:sldId id="301" r:id="rId7"/>
    <p:sldId id="300" r:id="rId8"/>
    <p:sldId id="302" r:id="rId9"/>
    <p:sldId id="303" r:id="rId10"/>
    <p:sldId id="304" r:id="rId11"/>
    <p:sldId id="305" r:id="rId12"/>
    <p:sldId id="306" r:id="rId13"/>
    <p:sldId id="307" r:id="rId14"/>
    <p:sldId id="287"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4F0886-3ADA-4D1A-847A-8AD0812118C8}" v="1" dt="2024-01-28T15:17:03.3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692" autoAdjust="0"/>
  </p:normalViewPr>
  <p:slideViewPr>
    <p:cSldViewPr snapToGrid="0">
      <p:cViewPr varScale="1">
        <p:scale>
          <a:sx n="50" d="100"/>
          <a:sy n="50" d="100"/>
        </p:scale>
        <p:origin x="690" y="5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0A4F0886-3ADA-4D1A-847A-8AD0812118C8}"/>
    <pc:docChg chg="addSld modSld">
      <pc:chgData name="College View church of Christ" userId="66daf72c15de8306" providerId="LiveId" clId="{0A4F0886-3ADA-4D1A-847A-8AD0812118C8}" dt="2024-01-28T15:17:03.344" v="1"/>
      <pc:docMkLst>
        <pc:docMk/>
      </pc:docMkLst>
      <pc:sldChg chg="new setBg">
        <pc:chgData name="College View church of Christ" userId="66daf72c15de8306" providerId="LiveId" clId="{0A4F0886-3ADA-4D1A-847A-8AD0812118C8}" dt="2024-01-28T15:17:03.344" v="1"/>
        <pc:sldMkLst>
          <pc:docMk/>
          <pc:sldMk cId="1424136523" sldId="30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194178-5FA5-2761-EE53-E38455B52B5C}"/>
              </a:ext>
            </a:extLst>
          </p:cNvPr>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360A19F-1684-C045-C744-B162FE89A2E9}"/>
              </a:ext>
            </a:extLst>
          </p:cNvPr>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8C94B38C-C052-4255-8C31-D07E4760D9CB}" type="datetimeFigureOut">
              <a:rPr lang="en-US" smtClean="0"/>
              <a:t>1/28/2024</a:t>
            </a:fld>
            <a:endParaRPr lang="en-US"/>
          </a:p>
        </p:txBody>
      </p:sp>
      <p:sp>
        <p:nvSpPr>
          <p:cNvPr id="4" name="Footer Placeholder 3">
            <a:extLst>
              <a:ext uri="{FF2B5EF4-FFF2-40B4-BE49-F238E27FC236}">
                <a16:creationId xmlns:a16="http://schemas.microsoft.com/office/drawing/2014/main" id="{828EDF8B-1AE5-D524-BAED-5C4EAFC0CC53}"/>
              </a:ext>
            </a:extLst>
          </p:cNvPr>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380B09F-FDEF-726C-9015-668852633740}"/>
              </a:ext>
            </a:extLst>
          </p:cNvPr>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83AEFFCE-257D-402E-9AD0-643FF5558364}" type="slidenum">
              <a:rPr lang="en-US" smtClean="0"/>
              <a:t>‹#›</a:t>
            </a:fld>
            <a:endParaRPr lang="en-US"/>
          </a:p>
        </p:txBody>
      </p:sp>
    </p:spTree>
    <p:extLst>
      <p:ext uri="{BB962C8B-B14F-4D97-AF65-F5344CB8AC3E}">
        <p14:creationId xmlns:p14="http://schemas.microsoft.com/office/powerpoint/2010/main" val="14780805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5" y="3"/>
            <a:ext cx="3077739" cy="471054"/>
          </a:xfrm>
          <a:prstGeom prst="rect">
            <a:avLst/>
          </a:prstGeom>
        </p:spPr>
        <p:txBody>
          <a:bodyPr vert="horz" lIns="94229" tIns="47114" rIns="94229" bIns="47114" rtlCol="0"/>
          <a:lstStyle>
            <a:lvl1pPr algn="r">
              <a:defRPr sz="1200"/>
            </a:lvl1pPr>
          </a:lstStyle>
          <a:p>
            <a:fld id="{19F0EFB0-3D4B-4FDF-B80F-A1D5893F1749}" type="datetimeFigureOut">
              <a:rPr lang="en-US" smtClean="0"/>
              <a:t>1/28/2024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5" y="8917422"/>
            <a:ext cx="3077739" cy="471053"/>
          </a:xfrm>
          <a:prstGeom prst="rect">
            <a:avLst/>
          </a:prstGeom>
        </p:spPr>
        <p:txBody>
          <a:bodyPr vert="horz" lIns="94229" tIns="47114" rIns="94229" bIns="47114" rtlCol="0" anchor="b"/>
          <a:lstStyle>
            <a:lvl1pPr algn="r">
              <a:defRPr sz="1200"/>
            </a:lvl1pPr>
          </a:lstStyle>
          <a:p>
            <a:fld id="{7A07F9BA-CC9C-4282-BC81-E0218E70107A}" type="slidenum">
              <a:rPr lang="en-US" smtClean="0"/>
              <a:t>‹#›</a:t>
            </a:fld>
            <a:endParaRPr lang="en-US"/>
          </a:p>
        </p:txBody>
      </p:sp>
    </p:spTree>
    <p:extLst>
      <p:ext uri="{BB962C8B-B14F-4D97-AF65-F5344CB8AC3E}">
        <p14:creationId xmlns:p14="http://schemas.microsoft.com/office/powerpoint/2010/main" val="16181829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2</a:t>
            </a:fld>
            <a:endParaRPr lang="en-US"/>
          </a:p>
        </p:txBody>
      </p:sp>
    </p:spTree>
    <p:extLst>
      <p:ext uri="{BB962C8B-B14F-4D97-AF65-F5344CB8AC3E}">
        <p14:creationId xmlns:p14="http://schemas.microsoft.com/office/powerpoint/2010/main" val="421674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11</a:t>
            </a:fld>
            <a:endParaRPr lang="en-US"/>
          </a:p>
        </p:txBody>
      </p:sp>
    </p:spTree>
    <p:extLst>
      <p:ext uri="{BB962C8B-B14F-4D97-AF65-F5344CB8AC3E}">
        <p14:creationId xmlns:p14="http://schemas.microsoft.com/office/powerpoint/2010/main" val="948304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12</a:t>
            </a:fld>
            <a:endParaRPr lang="en-US"/>
          </a:p>
        </p:txBody>
      </p:sp>
    </p:spTree>
    <p:extLst>
      <p:ext uri="{BB962C8B-B14F-4D97-AF65-F5344CB8AC3E}">
        <p14:creationId xmlns:p14="http://schemas.microsoft.com/office/powerpoint/2010/main" val="2603314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a:extLst>
              <a:ext uri="{FF2B5EF4-FFF2-40B4-BE49-F238E27FC236}">
                <a16:creationId xmlns:a16="http://schemas.microsoft.com/office/drawing/2014/main" id="{CCE36274-96E6-C490-765D-069003DE71AE}"/>
              </a:ext>
            </a:extLst>
          </p:cNvPr>
          <p:cNvSpPr>
            <a:spLocks noGrp="1"/>
          </p:cNvSpPr>
          <p:nvPr>
            <p:ph type="sldNum" sz="quarter" idx="5"/>
          </p:nvPr>
        </p:nvSpPr>
        <p:spPr/>
        <p:txBody>
          <a:bodyPr/>
          <a:lstStyle/>
          <a:p>
            <a:fld id="{7A07F9BA-CC9C-4282-BC81-E0218E70107A}" type="slidenum">
              <a:rPr lang="en-US" smtClean="0"/>
              <a:t>13</a:t>
            </a:fld>
            <a:endParaRPr lang="en-US"/>
          </a:p>
        </p:txBody>
      </p:sp>
    </p:spTree>
    <p:extLst>
      <p:ext uri="{BB962C8B-B14F-4D97-AF65-F5344CB8AC3E}">
        <p14:creationId xmlns:p14="http://schemas.microsoft.com/office/powerpoint/2010/main" val="1392568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3</a:t>
            </a:fld>
            <a:endParaRPr lang="en-US"/>
          </a:p>
        </p:txBody>
      </p:sp>
    </p:spTree>
    <p:extLst>
      <p:ext uri="{BB962C8B-B14F-4D97-AF65-F5344CB8AC3E}">
        <p14:creationId xmlns:p14="http://schemas.microsoft.com/office/powerpoint/2010/main" val="2493137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4</a:t>
            </a:fld>
            <a:endParaRPr lang="en-US"/>
          </a:p>
        </p:txBody>
      </p:sp>
    </p:spTree>
    <p:extLst>
      <p:ext uri="{BB962C8B-B14F-4D97-AF65-F5344CB8AC3E}">
        <p14:creationId xmlns:p14="http://schemas.microsoft.com/office/powerpoint/2010/main" val="459788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5</a:t>
            </a:fld>
            <a:endParaRPr lang="en-US"/>
          </a:p>
        </p:txBody>
      </p:sp>
    </p:spTree>
    <p:extLst>
      <p:ext uri="{BB962C8B-B14F-4D97-AF65-F5344CB8AC3E}">
        <p14:creationId xmlns:p14="http://schemas.microsoft.com/office/powerpoint/2010/main" val="701944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6</a:t>
            </a:fld>
            <a:endParaRPr lang="en-US"/>
          </a:p>
        </p:txBody>
      </p:sp>
    </p:spTree>
    <p:extLst>
      <p:ext uri="{BB962C8B-B14F-4D97-AF65-F5344CB8AC3E}">
        <p14:creationId xmlns:p14="http://schemas.microsoft.com/office/powerpoint/2010/main" val="377337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7</a:t>
            </a:fld>
            <a:endParaRPr lang="en-US"/>
          </a:p>
        </p:txBody>
      </p:sp>
    </p:spTree>
    <p:extLst>
      <p:ext uri="{BB962C8B-B14F-4D97-AF65-F5344CB8AC3E}">
        <p14:creationId xmlns:p14="http://schemas.microsoft.com/office/powerpoint/2010/main" val="955625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8</a:t>
            </a:fld>
            <a:endParaRPr lang="en-US"/>
          </a:p>
        </p:txBody>
      </p:sp>
    </p:spTree>
    <p:extLst>
      <p:ext uri="{BB962C8B-B14F-4D97-AF65-F5344CB8AC3E}">
        <p14:creationId xmlns:p14="http://schemas.microsoft.com/office/powerpoint/2010/main" val="2993171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9</a:t>
            </a:fld>
            <a:endParaRPr lang="en-US"/>
          </a:p>
        </p:txBody>
      </p:sp>
    </p:spTree>
    <p:extLst>
      <p:ext uri="{BB962C8B-B14F-4D97-AF65-F5344CB8AC3E}">
        <p14:creationId xmlns:p14="http://schemas.microsoft.com/office/powerpoint/2010/main" val="4021242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10</a:t>
            </a:fld>
            <a:endParaRPr lang="en-US"/>
          </a:p>
        </p:txBody>
      </p:sp>
    </p:spTree>
    <p:extLst>
      <p:ext uri="{BB962C8B-B14F-4D97-AF65-F5344CB8AC3E}">
        <p14:creationId xmlns:p14="http://schemas.microsoft.com/office/powerpoint/2010/main" val="4180647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313AA-192E-4F04-A4F1-30818A02638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3B539C9-F62B-4F7C-BC5C-FA6363CA3941}"/>
              </a:ext>
            </a:extLst>
          </p:cNvPr>
          <p:cNvSpPr>
            <a:spLocks noGrp="1"/>
          </p:cNvSpPr>
          <p:nvPr>
            <p:ph idx="1"/>
          </p:nvPr>
        </p:nvSpPr>
        <p:spPr>
          <a:xfrm>
            <a:off x="838200" y="1825625"/>
            <a:ext cx="105156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341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19FD-9C47-1C7C-7BAC-FC587451FC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9C4559-3CAA-1FD1-8DF4-88396D2AB4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39F0A7-DDBA-7CC8-D2CC-185FC1BA80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8EFF8C-DA74-C0C3-E841-DF35135DAEF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69F77C80-61EE-00FF-F2F8-246496409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0F8864-61D2-16A1-0592-6445CECDFC23}"/>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396965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46754-BBFF-5E9E-D5FB-73244895C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6248CF-940C-A89C-4D71-7DD2B5D09B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E51AB4-1F69-87E9-D9AD-FFBDA3684B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9EB253-6B41-A6D0-C79A-D8882DF9A04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515BAB5-298E-3249-1C8C-FD3081437B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EE113A-18CC-0A20-0B2C-65B06E494183}"/>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272367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46B45-6A9F-7D35-9010-583E5210D4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02F345-6149-B1E0-4654-73B90094F2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0E7892-7E6F-0458-18A4-8F6A727625A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9AF65CF-F93A-72FC-66F2-BB8A7AE39B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2451D-3D40-C722-1F81-9368B37F5845}"/>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3985039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757328-F2C5-A417-4D6E-A97C090431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E8D024-FE97-1A46-5EF5-F96AA179CF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077A71-9FD4-6AF9-E5CD-D1072C11DD2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FEF3024-AAF4-2B7C-5F2D-FDEF9D2D0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B9193-82EE-BEBF-FA65-E49626CE9744}"/>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406330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748D-CC85-2751-3049-DB33DDFDD34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028347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EEAA0-AFE3-8748-22B1-9872F4DCA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CE4F2E-867E-A4CF-B928-EC209D495D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a:extLst>
              <a:ext uri="{FF2B5EF4-FFF2-40B4-BE49-F238E27FC236}">
                <a16:creationId xmlns:a16="http://schemas.microsoft.com/office/drawing/2014/main" id="{8B662CBD-4713-12C1-55A0-1D6CB1A27E6D}"/>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79D08FFF-CC4A-69C0-6CDE-BD00FE187F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4B12D5-8B34-8543-A19D-C21DFB754274}"/>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239466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D9A0A-FB56-3E53-7991-ED3EE025B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B462E6-D2E1-FBEF-6566-C73DCD58C3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2228F-F35F-794B-C246-4D2D9B58F52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B53EE0B-C8B0-973C-03D8-0E01C13B3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FE8DEE-F32C-675E-029D-EC243C771C2D}"/>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100116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698D-93CF-AF84-7A1D-D5080170DA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2176EB-C44B-CACA-ADBD-C4DEDBB5EC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27574D-FA7B-F0AF-9894-2ABA26AF94C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444DF95-D519-3B5B-3FA4-641891EE1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59C38-52DF-FF5B-3CC7-3075BEE28F4E}"/>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310821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A03C3-03FD-E5C8-0342-CCB44D1B66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2BB3-0E98-1082-9549-7AC431CEF4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5409EC-A09A-1780-715E-F6A3BD8DBA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8373B4-25DE-9E1A-972B-282E040302C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D91D978-D712-1459-2E9D-70AD36A28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60823-ECE1-2392-F860-327C9C70D64E}"/>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107207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0E421-9999-FAA8-6BD4-414A36DE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0755EE-D333-7FDC-EE38-142064318D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937593-B436-B652-4AC3-8772CB6BAE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F45702-702B-ADFA-AE05-025D8920BC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17AB9F-8B96-80DA-3CC9-4515CC075F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62D24E-7A07-D886-65D7-38CD36F6FAA8}"/>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D7029A37-FB55-5B65-F9FC-A28EEE64F1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ACDAF5-CF9C-2167-294C-4923EEB1372C}"/>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3430449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209FA-8041-BAF7-0E8D-431450CDAC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357A2F-A43C-BB20-47EC-7222FA6A2E6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D524C506-BB25-C504-97A6-7DD0DC7EE5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0A0604-F684-6538-FA78-503C68547363}"/>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327850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B47601-A2D7-A69E-1E0C-CE79BFEC02B6}"/>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A32CE2DD-0546-338E-8E29-83CC978EE8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237C49-0D77-8319-B2E5-04BF41071EAE}"/>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12429960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6788116"/>
      </p:ext>
    </p:extLst>
  </p:cSld>
  <p:clrMap bg1="lt1" tx1="dk1" bg2="lt2" tx2="dk2" accent1="accent1" accent2="accent2" accent3="accent3" accent4="accent4" accent5="accent5" accent6="accent6" hlink="hlink" folHlink="folHlink"/>
  <p:sldLayoutIdLst>
    <p:sldLayoutId id="2147483650" r:id="rId1"/>
    <p:sldLayoutId id="214748365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EBDBBF-A3BB-D6C3-C1F2-BF23AE7E5D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F200A9-FD1B-239F-2A6C-DB4F1AF40F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F70BB-7DB5-335F-21A6-59B876B6F7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757B6767-005E-BD94-2910-B76C34D78D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4A7CF9-914F-984C-FE7F-BB43A09C11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2ED0B-CC34-441A-BF1D-CF5061224EA5}" type="slidenum">
              <a:rPr lang="en-US" smtClean="0"/>
              <a:t>‹#›</a:t>
            </a:fld>
            <a:endParaRPr lang="en-US"/>
          </a:p>
        </p:txBody>
      </p:sp>
    </p:spTree>
    <p:extLst>
      <p:ext uri="{BB962C8B-B14F-4D97-AF65-F5344CB8AC3E}">
        <p14:creationId xmlns:p14="http://schemas.microsoft.com/office/powerpoint/2010/main" val="3209015095"/>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11149-FB9C-58FA-FF6D-7D8D28A0E1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F1B327-7323-B078-8C9E-306A005CD9B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24136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A1F331-4577-0FD1-65B6-D80FD25EEDBE}"/>
              </a:ext>
            </a:extLst>
          </p:cNvPr>
          <p:cNvSpPr txBox="1"/>
          <p:nvPr/>
        </p:nvSpPr>
        <p:spPr>
          <a:xfrm>
            <a:off x="513503" y="808626"/>
            <a:ext cx="11081868" cy="369332"/>
          </a:xfrm>
          <a:prstGeom prst="rect">
            <a:avLst/>
          </a:prstGeom>
          <a:noFill/>
        </p:spPr>
        <p:txBody>
          <a:bodyPr wrap="square" rtlCol="0">
            <a:spAutoFit/>
          </a:bodyPr>
          <a:lstStyle/>
          <a:p>
            <a:r>
              <a:rPr lang="en-US" dirty="0"/>
              <a:t>. </a:t>
            </a:r>
          </a:p>
        </p:txBody>
      </p:sp>
      <p:sp>
        <p:nvSpPr>
          <p:cNvPr id="2" name="TextBox 1">
            <a:extLst>
              <a:ext uri="{FF2B5EF4-FFF2-40B4-BE49-F238E27FC236}">
                <a16:creationId xmlns:a16="http://schemas.microsoft.com/office/drawing/2014/main" id="{8C766E55-CCC0-C12D-E07F-B497E71FE8BC}"/>
              </a:ext>
            </a:extLst>
          </p:cNvPr>
          <p:cNvSpPr txBox="1"/>
          <p:nvPr/>
        </p:nvSpPr>
        <p:spPr>
          <a:xfrm>
            <a:off x="22697" y="39185"/>
            <a:ext cx="12192000" cy="769441"/>
          </a:xfrm>
          <a:prstGeom prst="rect">
            <a:avLst/>
          </a:prstGeom>
          <a:noFill/>
        </p:spPr>
        <p:txBody>
          <a:bodyPr wrap="square" rtlCol="0">
            <a:spAutoFit/>
          </a:bodyPr>
          <a:lstStyle/>
          <a:p>
            <a:pPr algn="ctr"/>
            <a:r>
              <a:rPr lang="en-US" sz="4400" b="1" u="sng" dirty="0"/>
              <a:t>Warnings &amp; Suggestions for Leading Prayer </a:t>
            </a:r>
          </a:p>
        </p:txBody>
      </p:sp>
      <p:sp>
        <p:nvSpPr>
          <p:cNvPr id="7" name="TextBox 6">
            <a:extLst>
              <a:ext uri="{FF2B5EF4-FFF2-40B4-BE49-F238E27FC236}">
                <a16:creationId xmlns:a16="http://schemas.microsoft.com/office/drawing/2014/main" id="{160FB935-9D30-DDAC-41AE-1C2E4DFF710A}"/>
              </a:ext>
            </a:extLst>
          </p:cNvPr>
          <p:cNvSpPr txBox="1"/>
          <p:nvPr/>
        </p:nvSpPr>
        <p:spPr>
          <a:xfrm>
            <a:off x="203290" y="922894"/>
            <a:ext cx="12065540" cy="5386090"/>
          </a:xfrm>
          <a:prstGeom prst="rect">
            <a:avLst/>
          </a:prstGeom>
          <a:noFill/>
        </p:spPr>
        <p:txBody>
          <a:bodyPr wrap="square" rtlCol="0">
            <a:spAutoFit/>
          </a:bodyPr>
          <a:lstStyle/>
          <a:p>
            <a:pPr marL="342900" indent="-342900">
              <a:buAutoNum type="arabicPeriod"/>
            </a:pPr>
            <a:r>
              <a:rPr lang="en-US" sz="3200" dirty="0"/>
              <a:t>Do not pray with hypocrisy or to be seen of man.  </a:t>
            </a:r>
          </a:p>
          <a:p>
            <a:r>
              <a:rPr lang="en-US" sz="3200" dirty="0"/>
              <a:t>          (Matthew 6:5-6, Luke 20:45-47)</a:t>
            </a:r>
          </a:p>
          <a:p>
            <a:endParaRPr lang="en-US" sz="1000" dirty="0"/>
          </a:p>
          <a:p>
            <a:r>
              <a:rPr lang="en-US" sz="3200" dirty="0"/>
              <a:t>2. Do you pray with empty words or vain repetitions. (Matthew 6:7-8)</a:t>
            </a:r>
          </a:p>
          <a:p>
            <a:endParaRPr lang="en-US" sz="1000" dirty="0"/>
          </a:p>
          <a:p>
            <a:r>
              <a:rPr lang="en-US" sz="3200" dirty="0"/>
              <a:t>3. Do not pray with self-righteousness. (Luke 18:10-14)</a:t>
            </a:r>
          </a:p>
          <a:p>
            <a:endParaRPr lang="en-US" sz="1000" dirty="0"/>
          </a:p>
          <a:p>
            <a:r>
              <a:rPr lang="en-US" sz="2800" dirty="0"/>
              <a:t>4. </a:t>
            </a:r>
            <a:r>
              <a:rPr lang="en-US" sz="3200" dirty="0"/>
              <a:t>Do not pray for selfish pleasures/incorrect motives. (James 4:3)</a:t>
            </a:r>
          </a:p>
          <a:p>
            <a:endParaRPr lang="en-US" sz="1000" dirty="0"/>
          </a:p>
          <a:p>
            <a:r>
              <a:rPr lang="en-US" sz="3200" dirty="0"/>
              <a:t>5. Pray in the name of Jesus: (Colossians 3:17)</a:t>
            </a:r>
          </a:p>
          <a:p>
            <a:endParaRPr lang="en-US" sz="1000" dirty="0"/>
          </a:p>
          <a:p>
            <a:r>
              <a:rPr lang="en-US" sz="3200" dirty="0"/>
              <a:t>6. Pray to the Occasion: Lords Supper, Closing prayer etc.</a:t>
            </a:r>
          </a:p>
          <a:p>
            <a:endParaRPr lang="en-US" sz="1000" dirty="0"/>
          </a:p>
          <a:p>
            <a:r>
              <a:rPr lang="en-US" sz="3200" dirty="0"/>
              <a:t>7. Speak so that all can understand. (1Corinthians 14-15-16)</a:t>
            </a:r>
          </a:p>
          <a:p>
            <a:r>
              <a:rPr lang="en-US" sz="2800" dirty="0"/>
              <a:t> </a:t>
            </a:r>
          </a:p>
        </p:txBody>
      </p:sp>
    </p:spTree>
    <p:extLst>
      <p:ext uri="{BB962C8B-B14F-4D97-AF65-F5344CB8AC3E}">
        <p14:creationId xmlns:p14="http://schemas.microsoft.com/office/powerpoint/2010/main" val="168037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A1F331-4577-0FD1-65B6-D80FD25EEDBE}"/>
              </a:ext>
            </a:extLst>
          </p:cNvPr>
          <p:cNvSpPr txBox="1"/>
          <p:nvPr/>
        </p:nvSpPr>
        <p:spPr>
          <a:xfrm>
            <a:off x="513503" y="808626"/>
            <a:ext cx="11081868" cy="369332"/>
          </a:xfrm>
          <a:prstGeom prst="rect">
            <a:avLst/>
          </a:prstGeom>
          <a:noFill/>
        </p:spPr>
        <p:txBody>
          <a:bodyPr wrap="square" rtlCol="0">
            <a:spAutoFit/>
          </a:bodyPr>
          <a:lstStyle/>
          <a:p>
            <a:r>
              <a:rPr lang="en-US" dirty="0"/>
              <a:t>. </a:t>
            </a:r>
          </a:p>
        </p:txBody>
      </p:sp>
      <p:sp>
        <p:nvSpPr>
          <p:cNvPr id="2" name="TextBox 1">
            <a:extLst>
              <a:ext uri="{FF2B5EF4-FFF2-40B4-BE49-F238E27FC236}">
                <a16:creationId xmlns:a16="http://schemas.microsoft.com/office/drawing/2014/main" id="{8C766E55-CCC0-C12D-E07F-B497E71FE8BC}"/>
              </a:ext>
            </a:extLst>
          </p:cNvPr>
          <p:cNvSpPr txBox="1"/>
          <p:nvPr/>
        </p:nvSpPr>
        <p:spPr>
          <a:xfrm>
            <a:off x="22697" y="39185"/>
            <a:ext cx="12192000" cy="1446550"/>
          </a:xfrm>
          <a:prstGeom prst="rect">
            <a:avLst/>
          </a:prstGeom>
          <a:noFill/>
        </p:spPr>
        <p:txBody>
          <a:bodyPr wrap="square" rtlCol="0">
            <a:spAutoFit/>
          </a:bodyPr>
          <a:lstStyle/>
          <a:p>
            <a:pPr algn="ctr"/>
            <a:r>
              <a:rPr lang="en-US" sz="4400" b="1" u="sng" dirty="0"/>
              <a:t>Acceptable Actions in Leading Prayer : </a:t>
            </a:r>
          </a:p>
          <a:p>
            <a:pPr algn="ctr"/>
            <a:r>
              <a:rPr lang="en-US" sz="4400" b="1" u="sng" dirty="0"/>
              <a:t>Kevin’s Opinions </a:t>
            </a:r>
          </a:p>
        </p:txBody>
      </p:sp>
      <p:sp>
        <p:nvSpPr>
          <p:cNvPr id="7" name="TextBox 6">
            <a:extLst>
              <a:ext uri="{FF2B5EF4-FFF2-40B4-BE49-F238E27FC236}">
                <a16:creationId xmlns:a16="http://schemas.microsoft.com/office/drawing/2014/main" id="{160FB935-9D30-DDAC-41AE-1C2E4DFF710A}"/>
              </a:ext>
            </a:extLst>
          </p:cNvPr>
          <p:cNvSpPr txBox="1"/>
          <p:nvPr/>
        </p:nvSpPr>
        <p:spPr>
          <a:xfrm>
            <a:off x="85927" y="1485735"/>
            <a:ext cx="12065540" cy="4832092"/>
          </a:xfrm>
          <a:prstGeom prst="rect">
            <a:avLst/>
          </a:prstGeom>
          <a:noFill/>
        </p:spPr>
        <p:txBody>
          <a:bodyPr wrap="square" rtlCol="0">
            <a:spAutoFit/>
          </a:bodyPr>
          <a:lstStyle/>
          <a:p>
            <a:pPr marL="285750" indent="-285750">
              <a:buFont typeface="Arial" panose="020B0604020202020204" pitchFamily="34" charset="0"/>
              <a:buChar char="•"/>
            </a:pPr>
            <a:r>
              <a:rPr lang="en-US" sz="3600" dirty="0"/>
              <a:t>It is acceptable to write down your prayer, bring notes or even read it directly off the paper word for word. </a:t>
            </a:r>
          </a:p>
          <a:p>
            <a:endParaRPr lang="en-US" sz="1400" dirty="0"/>
          </a:p>
          <a:p>
            <a:endParaRPr lang="en-US" sz="1400" dirty="0"/>
          </a:p>
          <a:p>
            <a:pPr marL="285750" indent="-285750">
              <a:buFont typeface="Arial" panose="020B0604020202020204" pitchFamily="34" charset="0"/>
              <a:buChar char="•"/>
            </a:pPr>
            <a:r>
              <a:rPr lang="en-US" sz="3600" dirty="0"/>
              <a:t>It is acceptable to request not to do public prayers if you feel you cannot properly represent the congregation.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3600" dirty="0"/>
              <a:t>It is acceptable to tell someone “no” if asked to do a last minute public prayer in which you do not feel prepared for or capable of doing properly.  </a:t>
            </a:r>
          </a:p>
        </p:txBody>
      </p:sp>
    </p:spTree>
    <p:extLst>
      <p:ext uri="{BB962C8B-B14F-4D97-AF65-F5344CB8AC3E}">
        <p14:creationId xmlns:p14="http://schemas.microsoft.com/office/powerpoint/2010/main" val="2057652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A1F331-4577-0FD1-65B6-D80FD25EEDBE}"/>
              </a:ext>
            </a:extLst>
          </p:cNvPr>
          <p:cNvSpPr txBox="1"/>
          <p:nvPr/>
        </p:nvSpPr>
        <p:spPr>
          <a:xfrm>
            <a:off x="513503" y="808626"/>
            <a:ext cx="11081868" cy="369332"/>
          </a:xfrm>
          <a:prstGeom prst="rect">
            <a:avLst/>
          </a:prstGeom>
          <a:noFill/>
        </p:spPr>
        <p:txBody>
          <a:bodyPr wrap="square" rtlCol="0">
            <a:spAutoFit/>
          </a:bodyPr>
          <a:lstStyle/>
          <a:p>
            <a:r>
              <a:rPr lang="en-US" dirty="0"/>
              <a:t>. </a:t>
            </a:r>
          </a:p>
        </p:txBody>
      </p:sp>
      <p:sp>
        <p:nvSpPr>
          <p:cNvPr id="2" name="TextBox 1">
            <a:extLst>
              <a:ext uri="{FF2B5EF4-FFF2-40B4-BE49-F238E27FC236}">
                <a16:creationId xmlns:a16="http://schemas.microsoft.com/office/drawing/2014/main" id="{8C766E55-CCC0-C12D-E07F-B497E71FE8BC}"/>
              </a:ext>
            </a:extLst>
          </p:cNvPr>
          <p:cNvSpPr txBox="1"/>
          <p:nvPr/>
        </p:nvSpPr>
        <p:spPr>
          <a:xfrm>
            <a:off x="22697" y="39185"/>
            <a:ext cx="12192000" cy="769441"/>
          </a:xfrm>
          <a:prstGeom prst="rect">
            <a:avLst/>
          </a:prstGeom>
          <a:noFill/>
        </p:spPr>
        <p:txBody>
          <a:bodyPr wrap="square" rtlCol="0">
            <a:spAutoFit/>
          </a:bodyPr>
          <a:lstStyle/>
          <a:p>
            <a:pPr algn="ctr"/>
            <a:r>
              <a:rPr lang="en-US" sz="4400" b="1" u="sng" dirty="0"/>
              <a:t>Warnings &amp; Suggestions for Participating in Prayer: </a:t>
            </a:r>
          </a:p>
        </p:txBody>
      </p:sp>
      <p:sp>
        <p:nvSpPr>
          <p:cNvPr id="3" name="TextBox 2">
            <a:extLst>
              <a:ext uri="{FF2B5EF4-FFF2-40B4-BE49-F238E27FC236}">
                <a16:creationId xmlns:a16="http://schemas.microsoft.com/office/drawing/2014/main" id="{F6D6E5CC-4E9E-FE53-BE3A-3CEC4B900646}"/>
              </a:ext>
            </a:extLst>
          </p:cNvPr>
          <p:cNvSpPr txBox="1"/>
          <p:nvPr/>
        </p:nvSpPr>
        <p:spPr>
          <a:xfrm>
            <a:off x="236375" y="1087258"/>
            <a:ext cx="11719249" cy="5078313"/>
          </a:xfrm>
          <a:prstGeom prst="rect">
            <a:avLst/>
          </a:prstGeom>
          <a:noFill/>
        </p:spPr>
        <p:txBody>
          <a:bodyPr wrap="square" rtlCol="0">
            <a:spAutoFit/>
          </a:bodyPr>
          <a:lstStyle/>
          <a:p>
            <a:pPr marL="285750" indent="-285750">
              <a:buFont typeface="Arial" panose="020B0604020202020204" pitchFamily="34" charset="0"/>
              <a:buChar char="•"/>
            </a:pPr>
            <a:r>
              <a:rPr lang="en-US" sz="3600" dirty="0"/>
              <a:t>Notify the people praying what you need to be prayed for. </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a:t>Be present and ready with proper reverence and humility for the worship prayers.</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a:t>Show love and support to the ones leading the prayer. </a:t>
            </a:r>
          </a:p>
          <a:p>
            <a:endParaRPr lang="en-US" sz="3600" dirty="0"/>
          </a:p>
          <a:p>
            <a:pPr marL="285750" indent="-285750">
              <a:buFont typeface="Arial" panose="020B0604020202020204" pitchFamily="34" charset="0"/>
              <a:buChar char="•"/>
            </a:pPr>
            <a:r>
              <a:rPr lang="en-US" sz="3600" dirty="0"/>
              <a:t>God knows our hearts. (Hebrews 4:13, Acts 15:8)</a:t>
            </a:r>
          </a:p>
          <a:p>
            <a:pPr marL="285750" indent="-285750">
              <a:buFont typeface="Arial" panose="020B0604020202020204" pitchFamily="34" charset="0"/>
              <a:buChar char="•"/>
            </a:pPr>
            <a:endParaRPr lang="en-US" sz="3600" dirty="0"/>
          </a:p>
        </p:txBody>
      </p:sp>
    </p:spTree>
    <p:extLst>
      <p:ext uri="{BB962C8B-B14F-4D97-AF65-F5344CB8AC3E}">
        <p14:creationId xmlns:p14="http://schemas.microsoft.com/office/powerpoint/2010/main" val="373646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latin typeface="+mn-lt"/>
              </a:rPr>
              <a:t>Plan of Salvation</a:t>
            </a:r>
          </a:p>
        </p:txBody>
      </p:sp>
      <p:sp>
        <p:nvSpPr>
          <p:cNvPr id="7" name="TextBox 6">
            <a:extLst>
              <a:ext uri="{FF2B5EF4-FFF2-40B4-BE49-F238E27FC236}">
                <a16:creationId xmlns:a16="http://schemas.microsoft.com/office/drawing/2014/main" id="{7D9E02D0-D6FA-49F1-869B-E2CC01C01EE0}"/>
              </a:ext>
            </a:extLst>
          </p:cNvPr>
          <p:cNvSpPr txBox="1"/>
          <p:nvPr/>
        </p:nvSpPr>
        <p:spPr>
          <a:xfrm>
            <a:off x="412614" y="873678"/>
            <a:ext cx="11595370" cy="5632311"/>
          </a:xfrm>
          <a:prstGeom prst="rect">
            <a:avLst/>
          </a:prstGeom>
          <a:noFill/>
        </p:spPr>
        <p:txBody>
          <a:bodyPr wrap="square" rtlCol="0">
            <a:spAutoFit/>
          </a:bodyPr>
          <a:lstStyle/>
          <a:p>
            <a:r>
              <a:rPr lang="en-US" sz="4000" b="1" dirty="0"/>
              <a:t>1. Hear the word; </a:t>
            </a:r>
            <a:r>
              <a:rPr lang="en-US" sz="4000" dirty="0"/>
              <a:t>Romans 10:17, Luke 4:21</a:t>
            </a:r>
          </a:p>
          <a:p>
            <a:endParaRPr lang="en-US" sz="2000" dirty="0"/>
          </a:p>
          <a:p>
            <a:r>
              <a:rPr lang="en-US" sz="4000" b="1" dirty="0"/>
              <a:t>2. Believe that Jesus is the Son</a:t>
            </a:r>
            <a:r>
              <a:rPr lang="en-US" sz="4000" dirty="0"/>
              <a:t>; Mark 1:15, John 3:16</a:t>
            </a:r>
          </a:p>
          <a:p>
            <a:endParaRPr lang="en-US" sz="2000" dirty="0"/>
          </a:p>
          <a:p>
            <a:r>
              <a:rPr lang="en-US" sz="4000" b="1" dirty="0"/>
              <a:t>3. Repent of Sins</a:t>
            </a:r>
            <a:r>
              <a:rPr lang="en-US" sz="4000" dirty="0"/>
              <a:t>; Matthew 3:2, Acts 2:38</a:t>
            </a:r>
          </a:p>
          <a:p>
            <a:endParaRPr lang="en-US" sz="2000" dirty="0"/>
          </a:p>
          <a:p>
            <a:r>
              <a:rPr lang="en-US" sz="4000" b="1" dirty="0"/>
              <a:t>4. Confess that Jesus is Lord. </a:t>
            </a:r>
            <a:r>
              <a:rPr lang="en-US" sz="4000" dirty="0"/>
              <a:t>Romans 10:9</a:t>
            </a:r>
          </a:p>
          <a:p>
            <a:endParaRPr lang="en-US" sz="2000" dirty="0"/>
          </a:p>
          <a:p>
            <a:r>
              <a:rPr lang="en-US" sz="4000" b="1" dirty="0"/>
              <a:t>5. Be baptized; </a:t>
            </a:r>
            <a:r>
              <a:rPr lang="en-US" sz="4000" dirty="0"/>
              <a:t>Acts 2:38</a:t>
            </a:r>
          </a:p>
          <a:p>
            <a:endParaRPr lang="en-US" sz="2000" dirty="0"/>
          </a:p>
          <a:p>
            <a:r>
              <a:rPr lang="en-US" sz="4000" b="1" dirty="0"/>
              <a:t>6. Live Faithfully: </a:t>
            </a:r>
            <a:r>
              <a:rPr lang="en-US" sz="4000" dirty="0"/>
              <a:t>Revelation 2:10 </a:t>
            </a:r>
            <a:endParaRPr lang="en-US" sz="4000" dirty="0">
              <a:solidFill>
                <a:srgbClr val="000000"/>
              </a:solidFill>
            </a:endParaRPr>
          </a:p>
          <a:p>
            <a:endParaRPr lang="en-US" sz="2000" dirty="0">
              <a:solidFill>
                <a:srgbClr val="000000"/>
              </a:solidFill>
              <a:latin typeface="Tahoma" panose="020B0604030504040204" pitchFamily="34" charset="0"/>
            </a:endParaRPr>
          </a:p>
        </p:txBody>
      </p:sp>
    </p:spTree>
    <p:extLst>
      <p:ext uri="{BB962C8B-B14F-4D97-AF65-F5344CB8AC3E}">
        <p14:creationId xmlns:p14="http://schemas.microsoft.com/office/powerpoint/2010/main" val="134138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38546" y="146473"/>
            <a:ext cx="12053454" cy="903838"/>
          </a:xfrm>
        </p:spPr>
        <p:txBody>
          <a:bodyPr>
            <a:normAutofit fontScale="90000"/>
          </a:bodyPr>
          <a:lstStyle/>
          <a:p>
            <a:pPr algn="ctr"/>
            <a:r>
              <a:rPr lang="en-US" b="1" i="1" u="sng" dirty="0">
                <a:latin typeface="+mn-lt"/>
                <a:cs typeface="Arial" panose="020B0604020202020204" pitchFamily="34" charset="0"/>
              </a:rPr>
              <a:t>DRAWING NEARER TO GOD </a:t>
            </a:r>
            <a:br>
              <a:rPr lang="en-US" b="1" i="1" u="sng" dirty="0">
                <a:latin typeface="+mn-lt"/>
                <a:cs typeface="Arial" panose="020B0604020202020204" pitchFamily="34" charset="0"/>
              </a:rPr>
            </a:br>
            <a:r>
              <a:rPr lang="en-US" b="1" i="1" u="sng" dirty="0">
                <a:latin typeface="+mn-lt"/>
                <a:cs typeface="Arial" panose="020B0604020202020204" pitchFamily="34" charset="0"/>
              </a:rPr>
              <a:t>IN OUR PUBLIC WORSHIP: PRAYER</a:t>
            </a:r>
          </a:p>
        </p:txBody>
      </p:sp>
      <p:sp>
        <p:nvSpPr>
          <p:cNvPr id="7" name="TextBox 6">
            <a:extLst>
              <a:ext uri="{FF2B5EF4-FFF2-40B4-BE49-F238E27FC236}">
                <a16:creationId xmlns:a16="http://schemas.microsoft.com/office/drawing/2014/main" id="{2F2C2A25-01D3-94F6-6F1B-A73AB88F6DC4}"/>
              </a:ext>
            </a:extLst>
          </p:cNvPr>
          <p:cNvSpPr txBox="1"/>
          <p:nvPr/>
        </p:nvSpPr>
        <p:spPr>
          <a:xfrm>
            <a:off x="1491667" y="5766643"/>
            <a:ext cx="10447926" cy="523220"/>
          </a:xfrm>
          <a:prstGeom prst="rect">
            <a:avLst/>
          </a:prstGeom>
          <a:noFill/>
        </p:spPr>
        <p:txBody>
          <a:bodyPr wrap="square" rtlCol="0">
            <a:spAutoFit/>
          </a:bodyPr>
          <a:lstStyle/>
          <a:p>
            <a:r>
              <a:rPr lang="en-US" sz="2800" dirty="0"/>
              <a:t>*All verses from the New American Standard Updated Edition (NASU) </a:t>
            </a:r>
          </a:p>
        </p:txBody>
      </p:sp>
      <p:sp>
        <p:nvSpPr>
          <p:cNvPr id="6" name="TextBox 5">
            <a:extLst>
              <a:ext uri="{FF2B5EF4-FFF2-40B4-BE49-F238E27FC236}">
                <a16:creationId xmlns:a16="http://schemas.microsoft.com/office/drawing/2014/main" id="{EA83CEB4-BBD4-7BB1-F49E-9503152CCF30}"/>
              </a:ext>
            </a:extLst>
          </p:cNvPr>
          <p:cNvSpPr txBox="1"/>
          <p:nvPr/>
        </p:nvSpPr>
        <p:spPr>
          <a:xfrm>
            <a:off x="659417" y="1783291"/>
            <a:ext cx="11011711" cy="646331"/>
          </a:xfrm>
          <a:prstGeom prst="rect">
            <a:avLst/>
          </a:prstGeom>
          <a:noFill/>
        </p:spPr>
        <p:txBody>
          <a:bodyPr wrap="square" rtlCol="0">
            <a:spAutoFit/>
          </a:bodyPr>
          <a:lstStyle/>
          <a:p>
            <a:r>
              <a:rPr lang="en-US" sz="3600" b="1" i="1" u="sng" dirty="0">
                <a:cs typeface="Arial" panose="020B0604020202020204" pitchFamily="34" charset="0"/>
              </a:rPr>
              <a:t>SCRIPTURE READING: PSALMS 86</a:t>
            </a:r>
            <a:endParaRPr lang="en-US" sz="3200" dirty="0">
              <a:cs typeface="Arial" panose="020B0604020202020204" pitchFamily="34" charset="0"/>
            </a:endParaRPr>
          </a:p>
        </p:txBody>
      </p:sp>
    </p:spTree>
    <p:extLst>
      <p:ext uri="{BB962C8B-B14F-4D97-AF65-F5344CB8AC3E}">
        <p14:creationId xmlns:p14="http://schemas.microsoft.com/office/powerpoint/2010/main" val="190023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38546" y="146473"/>
            <a:ext cx="12053454" cy="662153"/>
          </a:xfrm>
        </p:spPr>
        <p:txBody>
          <a:bodyPr>
            <a:noAutofit/>
          </a:bodyPr>
          <a:lstStyle/>
          <a:p>
            <a:pPr algn="ctr"/>
            <a:r>
              <a:rPr lang="en-US" b="1" i="1" u="sng" dirty="0">
                <a:latin typeface="+mn-lt"/>
                <a:cs typeface="Arial" panose="020B0604020202020204" pitchFamily="34" charset="0"/>
              </a:rPr>
              <a:t>DRAWING NEARER TO GOD</a:t>
            </a:r>
          </a:p>
        </p:txBody>
      </p:sp>
      <p:sp>
        <p:nvSpPr>
          <p:cNvPr id="3" name="TextBox 2">
            <a:extLst>
              <a:ext uri="{FF2B5EF4-FFF2-40B4-BE49-F238E27FC236}">
                <a16:creationId xmlns:a16="http://schemas.microsoft.com/office/drawing/2014/main" id="{A6D0A656-9804-E1E3-029B-421270274D69}"/>
              </a:ext>
            </a:extLst>
          </p:cNvPr>
          <p:cNvSpPr txBox="1"/>
          <p:nvPr/>
        </p:nvSpPr>
        <p:spPr>
          <a:xfrm>
            <a:off x="638783" y="1108954"/>
            <a:ext cx="10914434" cy="2862322"/>
          </a:xfrm>
          <a:prstGeom prst="rect">
            <a:avLst/>
          </a:prstGeom>
          <a:noFill/>
        </p:spPr>
        <p:txBody>
          <a:bodyPr wrap="square" rtlCol="0">
            <a:spAutoFit/>
          </a:bodyPr>
          <a:lstStyle/>
          <a:p>
            <a:r>
              <a:rPr lang="en-US" sz="3600" dirty="0"/>
              <a:t> </a:t>
            </a:r>
            <a:r>
              <a:rPr lang="en-US" sz="3600" b="1" i="0" u="sng" strike="noStrike" baseline="0" dirty="0">
                <a:solidFill>
                  <a:srgbClr val="000000"/>
                </a:solidFill>
                <a:cs typeface="Arial" panose="020B0604020202020204" pitchFamily="34" charset="0"/>
              </a:rPr>
              <a:t>James 4:7-9 (NASU)</a:t>
            </a:r>
          </a:p>
          <a:p>
            <a:pPr algn="l"/>
            <a:r>
              <a:rPr lang="en-US" sz="3600" dirty="0">
                <a:solidFill>
                  <a:srgbClr val="000000"/>
                </a:solidFill>
                <a:cs typeface="Arial" panose="020B0604020202020204" pitchFamily="34" charset="0"/>
              </a:rPr>
              <a:t>7. </a:t>
            </a:r>
            <a:r>
              <a:rPr lang="en-US" sz="3600" b="0" i="0" u="none" strike="noStrike" baseline="0" dirty="0">
                <a:solidFill>
                  <a:srgbClr val="000000"/>
                </a:solidFill>
                <a:cs typeface="Arial" panose="020B0604020202020204" pitchFamily="34" charset="0"/>
              </a:rPr>
              <a:t>Submit therefore to God. Resist the devil and he will flee from you. </a:t>
            </a:r>
            <a:r>
              <a:rPr lang="en-US" sz="3600" b="1" i="1" u="none" strike="noStrike" baseline="0" dirty="0">
                <a:solidFill>
                  <a:srgbClr val="000000"/>
                </a:solidFill>
                <a:highlight>
                  <a:srgbClr val="FFFF00"/>
                </a:highlight>
                <a:cs typeface="Arial" panose="020B0604020202020204" pitchFamily="34" charset="0"/>
              </a:rPr>
              <a:t>8. Draw near to God and He will draw near to you. </a:t>
            </a:r>
            <a:r>
              <a:rPr lang="en-US" sz="3600" b="0" i="0" u="none" strike="noStrike" baseline="0" dirty="0">
                <a:solidFill>
                  <a:srgbClr val="000000"/>
                </a:solidFill>
                <a:cs typeface="Arial" panose="020B0604020202020204" pitchFamily="34" charset="0"/>
              </a:rPr>
              <a:t>Cleanse your hands, you sinners; and purify your hearts, you double-minded.</a:t>
            </a:r>
            <a:endParaRPr lang="en-US" sz="3600" b="1" i="0" u="none" strike="noStrike" baseline="0" dirty="0">
              <a:solidFill>
                <a:srgbClr val="21770A"/>
              </a:solidFill>
              <a:cs typeface="Arial" panose="020B0604020202020204" pitchFamily="34" charset="0"/>
            </a:endParaRPr>
          </a:p>
        </p:txBody>
      </p:sp>
    </p:spTree>
    <p:extLst>
      <p:ext uri="{BB962C8B-B14F-4D97-AF65-F5344CB8AC3E}">
        <p14:creationId xmlns:p14="http://schemas.microsoft.com/office/powerpoint/2010/main" val="3763589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A1F331-4577-0FD1-65B6-D80FD25EEDBE}"/>
              </a:ext>
            </a:extLst>
          </p:cNvPr>
          <p:cNvSpPr txBox="1"/>
          <p:nvPr/>
        </p:nvSpPr>
        <p:spPr>
          <a:xfrm>
            <a:off x="513503" y="808626"/>
            <a:ext cx="11081868"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EBE8CCE0-14E9-7199-17D2-595759773155}"/>
              </a:ext>
            </a:extLst>
          </p:cNvPr>
          <p:cNvSpPr txBox="1"/>
          <p:nvPr/>
        </p:nvSpPr>
        <p:spPr>
          <a:xfrm>
            <a:off x="182762" y="369604"/>
            <a:ext cx="12009238" cy="4990084"/>
          </a:xfrm>
          <a:prstGeom prst="rect">
            <a:avLst/>
          </a:prstGeom>
          <a:noFill/>
        </p:spPr>
        <p:txBody>
          <a:bodyPr wrap="square" rtlCol="0">
            <a:spAutoFit/>
          </a:bodyPr>
          <a:lstStyle/>
          <a:p>
            <a:pPr marR="0" lvl="0" algn="ctr">
              <a:lnSpc>
                <a:spcPct val="107000"/>
              </a:lnSpc>
              <a:spcBef>
                <a:spcPts val="0"/>
              </a:spcBef>
              <a:spcAft>
                <a:spcPts val="0"/>
              </a:spcAft>
            </a:pPr>
            <a:r>
              <a:rPr lang="en-US" sz="3600" b="1" i="1" u="sng" kern="100" dirty="0">
                <a:effectLst/>
                <a:latin typeface="Trebuchet MS" panose="020B0603020202020204" pitchFamily="34" charset="0"/>
                <a:ea typeface="Calibri" panose="020F0502020204030204" pitchFamily="34" charset="0"/>
                <a:cs typeface="Arial" panose="020B0604020202020204" pitchFamily="34" charset="0"/>
              </a:rPr>
              <a:t>God has made it possible for his children </a:t>
            </a:r>
          </a:p>
          <a:p>
            <a:pPr marR="0" lvl="0" algn="ctr">
              <a:lnSpc>
                <a:spcPct val="107000"/>
              </a:lnSpc>
              <a:spcBef>
                <a:spcPts val="0"/>
              </a:spcBef>
              <a:spcAft>
                <a:spcPts val="0"/>
              </a:spcAft>
            </a:pPr>
            <a:r>
              <a:rPr lang="en-US" sz="3600" b="1" i="1" u="sng" kern="100" dirty="0">
                <a:effectLst/>
                <a:latin typeface="Trebuchet MS" panose="020B0603020202020204" pitchFamily="34" charset="0"/>
                <a:ea typeface="Calibri" panose="020F0502020204030204" pitchFamily="34" charset="0"/>
                <a:cs typeface="Arial" panose="020B0604020202020204" pitchFamily="34" charset="0"/>
              </a:rPr>
              <a:t>to talk to Him. </a:t>
            </a:r>
          </a:p>
          <a:p>
            <a:pPr marR="0" lvl="0">
              <a:lnSpc>
                <a:spcPct val="107000"/>
              </a:lnSpc>
              <a:spcBef>
                <a:spcPts val="0"/>
              </a:spcBef>
              <a:spcAft>
                <a:spcPts val="0"/>
              </a:spcAft>
            </a:pPr>
            <a:endParaRPr lang="en-US" sz="3600" b="1" i="1" u="sng" kern="100" dirty="0">
              <a:effectLst/>
              <a:latin typeface="Trebuchet MS" panose="020B060302020202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1200" b="1" u="sng" kern="100" dirty="0">
              <a:latin typeface="Trebuchet MS" panose="020B0603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600" b="1" kern="100" dirty="0">
                <a:effectLst/>
                <a:latin typeface="Trebuchet MS" panose="020B0603020202020204" pitchFamily="34" charset="0"/>
                <a:ea typeface="Calibri" panose="020F0502020204030204" pitchFamily="34" charset="0"/>
                <a:cs typeface="Times New Roman" panose="02020603050405020304" pitchFamily="18" charset="0"/>
              </a:rPr>
              <a:t>1 Timothy 2:5-7</a:t>
            </a:r>
            <a:endParaRPr lang="en-US" sz="3600" kern="100" dirty="0">
              <a:effectLst/>
              <a:latin typeface="Trebuchet MS" panose="020B0603020202020204" pitchFamily="34" charset="0"/>
              <a:ea typeface="Calibri" panose="020F0502020204030204" pitchFamily="34" charset="0"/>
              <a:cs typeface="Times New Roman" panose="02020603050405020304" pitchFamily="18" charset="0"/>
            </a:endParaRPr>
          </a:p>
          <a:p>
            <a:pPr marL="466725" marR="0" indent="-14288">
              <a:lnSpc>
                <a:spcPct val="107000"/>
              </a:lnSpc>
              <a:spcBef>
                <a:spcPts val="0"/>
              </a:spcBef>
              <a:spcAft>
                <a:spcPts val="0"/>
              </a:spcAft>
            </a:pPr>
            <a:r>
              <a:rPr lang="en-US" sz="3600" kern="100" dirty="0">
                <a:effectLst/>
                <a:latin typeface="Trebuchet MS" panose="020B0603020202020204" pitchFamily="34" charset="0"/>
                <a:ea typeface="Calibri" panose="020F0502020204030204" pitchFamily="34" charset="0"/>
                <a:cs typeface="Times New Roman" panose="02020603050405020304" pitchFamily="18" charset="0"/>
              </a:rPr>
              <a:t>5 For there is one God, and one mediator also between God and men, the man Christ Jesus, 6 who gave Himself as a ransom for all, the testimony given at the proper time. </a:t>
            </a:r>
          </a:p>
        </p:txBody>
      </p:sp>
    </p:spTree>
    <p:extLst>
      <p:ext uri="{BB962C8B-B14F-4D97-AF65-F5344CB8AC3E}">
        <p14:creationId xmlns:p14="http://schemas.microsoft.com/office/powerpoint/2010/main" val="66550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A1F331-4577-0FD1-65B6-D80FD25EEDBE}"/>
              </a:ext>
            </a:extLst>
          </p:cNvPr>
          <p:cNvSpPr txBox="1"/>
          <p:nvPr/>
        </p:nvSpPr>
        <p:spPr>
          <a:xfrm>
            <a:off x="513503" y="808626"/>
            <a:ext cx="11081868"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EBE8CCE0-14E9-7199-17D2-595759773155}"/>
              </a:ext>
            </a:extLst>
          </p:cNvPr>
          <p:cNvSpPr txBox="1"/>
          <p:nvPr/>
        </p:nvSpPr>
        <p:spPr>
          <a:xfrm>
            <a:off x="182762" y="369604"/>
            <a:ext cx="11860081" cy="6180538"/>
          </a:xfrm>
          <a:prstGeom prst="rect">
            <a:avLst/>
          </a:prstGeom>
          <a:noFill/>
        </p:spPr>
        <p:txBody>
          <a:bodyPr wrap="square" rtlCol="0">
            <a:spAutoFit/>
          </a:bodyPr>
          <a:lstStyle/>
          <a:p>
            <a:pPr marR="0" lvl="0" algn="ctr">
              <a:lnSpc>
                <a:spcPct val="107000"/>
              </a:lnSpc>
              <a:spcBef>
                <a:spcPts val="0"/>
              </a:spcBef>
              <a:spcAft>
                <a:spcPts val="0"/>
              </a:spcAft>
            </a:pPr>
            <a:r>
              <a:rPr lang="en-US" sz="3600" b="1" i="1" u="sng" kern="100" dirty="0">
                <a:effectLst/>
                <a:latin typeface="Trebuchet MS" panose="020B0603020202020204" pitchFamily="34" charset="0"/>
                <a:ea typeface="Calibri" panose="020F0502020204030204" pitchFamily="34" charset="0"/>
                <a:cs typeface="Arial" panose="020B0604020202020204" pitchFamily="34" charset="0"/>
              </a:rPr>
              <a:t>God has made it possible for his children </a:t>
            </a:r>
          </a:p>
          <a:p>
            <a:pPr marR="0" lvl="0" algn="ctr">
              <a:lnSpc>
                <a:spcPct val="107000"/>
              </a:lnSpc>
              <a:spcBef>
                <a:spcPts val="0"/>
              </a:spcBef>
              <a:spcAft>
                <a:spcPts val="0"/>
              </a:spcAft>
            </a:pPr>
            <a:r>
              <a:rPr lang="en-US" sz="3600" b="1" i="1" u="sng" kern="100" dirty="0">
                <a:effectLst/>
                <a:latin typeface="Trebuchet MS" panose="020B0603020202020204" pitchFamily="34" charset="0"/>
                <a:ea typeface="Calibri" panose="020F0502020204030204" pitchFamily="34" charset="0"/>
                <a:cs typeface="Arial" panose="020B0604020202020204" pitchFamily="34" charset="0"/>
              </a:rPr>
              <a:t>to talk to Him. </a:t>
            </a:r>
          </a:p>
          <a:p>
            <a:pPr marR="0" lvl="0">
              <a:lnSpc>
                <a:spcPct val="107000"/>
              </a:lnSpc>
              <a:spcBef>
                <a:spcPts val="0"/>
              </a:spcBef>
              <a:spcAft>
                <a:spcPts val="0"/>
              </a:spcAft>
            </a:pPr>
            <a:endParaRPr lang="en-US" sz="1200" b="1" u="sng" kern="100" dirty="0">
              <a:latin typeface="Trebuchet MS" panose="020B0603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200" b="1" kern="100" dirty="0">
                <a:effectLst/>
                <a:latin typeface="Trebuchet MS" panose="020B0603020202020204" pitchFamily="34" charset="0"/>
                <a:ea typeface="Calibri" panose="020F0502020204030204" pitchFamily="34" charset="0"/>
                <a:cs typeface="Times New Roman" panose="02020603050405020304" pitchFamily="18" charset="0"/>
              </a:rPr>
              <a:t>Hebrews 4:14-16</a:t>
            </a:r>
          </a:p>
          <a:p>
            <a:pPr marL="466725" marR="0">
              <a:lnSpc>
                <a:spcPct val="107000"/>
              </a:lnSpc>
              <a:spcBef>
                <a:spcPts val="0"/>
              </a:spcBef>
              <a:spcAft>
                <a:spcPts val="0"/>
              </a:spcAft>
            </a:pPr>
            <a:r>
              <a:rPr lang="en-US" sz="3200" kern="100" dirty="0">
                <a:effectLst/>
                <a:latin typeface="Trebuchet MS" panose="020B0603020202020204" pitchFamily="34" charset="0"/>
                <a:ea typeface="Calibri" panose="020F0502020204030204" pitchFamily="34" charset="0"/>
                <a:cs typeface="Times New Roman" panose="02020603050405020304" pitchFamily="18" charset="0"/>
              </a:rPr>
              <a:t>14 Therefore, since we have a great high priest who has passed through the heavens, Jesus the Son of God, let us hold fast our confession. 15 For we do not have a high priest who cannot sympathize with our weaknesses, but One who has been tempted in all things as we are, yet without sin. 16 Therefore let us draw near with confidence to the throne of grace, so that we may receive mercy and find grace to help in time of need.</a:t>
            </a:r>
          </a:p>
        </p:txBody>
      </p:sp>
    </p:spTree>
    <p:extLst>
      <p:ext uri="{BB962C8B-B14F-4D97-AF65-F5344CB8AC3E}">
        <p14:creationId xmlns:p14="http://schemas.microsoft.com/office/powerpoint/2010/main" val="42176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A1F331-4577-0FD1-65B6-D80FD25EEDBE}"/>
              </a:ext>
            </a:extLst>
          </p:cNvPr>
          <p:cNvSpPr txBox="1"/>
          <p:nvPr/>
        </p:nvSpPr>
        <p:spPr>
          <a:xfrm>
            <a:off x="513503" y="808626"/>
            <a:ext cx="11081868"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EBE8CCE0-14E9-7199-17D2-595759773155}"/>
              </a:ext>
            </a:extLst>
          </p:cNvPr>
          <p:cNvSpPr txBox="1"/>
          <p:nvPr/>
        </p:nvSpPr>
        <p:spPr>
          <a:xfrm>
            <a:off x="182762" y="369604"/>
            <a:ext cx="12009238" cy="5604932"/>
          </a:xfrm>
          <a:prstGeom prst="rect">
            <a:avLst/>
          </a:prstGeom>
          <a:noFill/>
        </p:spPr>
        <p:txBody>
          <a:bodyPr wrap="square" rtlCol="0">
            <a:spAutoFit/>
          </a:bodyPr>
          <a:lstStyle/>
          <a:p>
            <a:pPr marR="0" lvl="0">
              <a:lnSpc>
                <a:spcPct val="107000"/>
              </a:lnSpc>
              <a:spcBef>
                <a:spcPts val="0"/>
              </a:spcBef>
              <a:spcAft>
                <a:spcPts val="0"/>
              </a:spcAft>
            </a:pPr>
            <a:r>
              <a:rPr lang="en-US" sz="3600" b="1" i="1" u="sng" kern="100" dirty="0">
                <a:latin typeface="Trebuchet MS" panose="020B0603020202020204" pitchFamily="34" charset="0"/>
                <a:ea typeface="Calibri" panose="020F0502020204030204" pitchFamily="34" charset="0"/>
                <a:cs typeface="Arial" panose="020B0604020202020204" pitchFamily="34" charset="0"/>
              </a:rPr>
              <a:t>God asks His children to call upon him.</a:t>
            </a:r>
          </a:p>
          <a:p>
            <a:pPr marR="0" lvl="0">
              <a:lnSpc>
                <a:spcPct val="107000"/>
              </a:lnSpc>
              <a:spcBef>
                <a:spcPts val="0"/>
              </a:spcBef>
              <a:spcAft>
                <a:spcPts val="0"/>
              </a:spcAft>
            </a:pPr>
            <a:endParaRPr lang="en-US" sz="1200" b="1" u="sng" kern="100" dirty="0">
              <a:latin typeface="Trebuchet MS" panose="020B0603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Luke 18:1-8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66725" marR="0">
              <a:lnSpc>
                <a:spcPct val="107000"/>
              </a:lnSpc>
              <a:spcBef>
                <a:spcPts val="0"/>
              </a:spcBef>
              <a:spcAft>
                <a:spcPts val="0"/>
              </a:spcAft>
            </a:pPr>
            <a:r>
              <a:rPr lang="en-US" sz="2400" kern="100" dirty="0">
                <a:effectLst/>
                <a:latin typeface="Arial" panose="020B0604020202020204" pitchFamily="34" charset="0"/>
                <a:ea typeface="Calibri" panose="020F0502020204030204" pitchFamily="34" charset="0"/>
                <a:cs typeface="Times New Roman" panose="02020603050405020304" pitchFamily="18" charset="0"/>
              </a:rPr>
              <a:t>18 Now He was telling them a parable to show that at all times they ought to pray and not to lose heart, 2 saying, </a:t>
            </a:r>
            <a:r>
              <a:rPr lang="en-US" sz="2400" kern="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 a certain city there was a judge who did not fear God and did not respect man.  3 "There was a widow in that city, and she kept coming to him, saying, ' Give me legal protection from my opponent.'  4 "For a while he was unwilling; but afterward he said to himself, 'Even though I do not fear God nor respect man, 5 yet because this widow bothers me, I will give her legal protection, otherwise by continually coming she will wear me out.'"</a:t>
            </a:r>
            <a:r>
              <a:rPr lang="en-US" sz="2400" kern="100" dirty="0">
                <a:effectLst/>
                <a:latin typeface="Arial" panose="020B0604020202020204" pitchFamily="34" charset="0"/>
                <a:ea typeface="Calibri" panose="020F0502020204030204" pitchFamily="34" charset="0"/>
                <a:cs typeface="Times New Roman" panose="02020603050405020304" pitchFamily="18" charset="0"/>
              </a:rPr>
              <a:t>  6 And the Lord said, </a:t>
            </a:r>
            <a:r>
              <a:rPr lang="en-US" sz="2400" kern="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"Hear what the unrighteous judge said; 7 now, will not God bring about justice for His elect who cry to Him day and night, and will He delay long over them?  8 "I tell you that He will bring about justice for them quickly. However, when the Son of Man comes, will He find faith on the earth?"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A85645B-5669-DE0F-6706-983FFBEF0861}"/>
              </a:ext>
            </a:extLst>
          </p:cNvPr>
          <p:cNvSpPr txBox="1"/>
          <p:nvPr/>
        </p:nvSpPr>
        <p:spPr>
          <a:xfrm>
            <a:off x="182762" y="6364967"/>
            <a:ext cx="3852153" cy="369332"/>
          </a:xfrm>
          <a:prstGeom prst="rect">
            <a:avLst/>
          </a:prstGeom>
          <a:noFill/>
        </p:spPr>
        <p:txBody>
          <a:bodyPr wrap="square" rtlCol="0">
            <a:spAutoFit/>
          </a:bodyPr>
          <a:lstStyle/>
          <a:p>
            <a:r>
              <a:rPr lang="en-US" dirty="0"/>
              <a:t>*Jesus spoke the words in red. </a:t>
            </a:r>
          </a:p>
        </p:txBody>
      </p:sp>
    </p:spTree>
    <p:extLst>
      <p:ext uri="{BB962C8B-B14F-4D97-AF65-F5344CB8AC3E}">
        <p14:creationId xmlns:p14="http://schemas.microsoft.com/office/powerpoint/2010/main" val="256882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A1F331-4577-0FD1-65B6-D80FD25EEDBE}"/>
              </a:ext>
            </a:extLst>
          </p:cNvPr>
          <p:cNvSpPr txBox="1"/>
          <p:nvPr/>
        </p:nvSpPr>
        <p:spPr>
          <a:xfrm>
            <a:off x="513503" y="808626"/>
            <a:ext cx="11081868"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EBE8CCE0-14E9-7199-17D2-595759773155}"/>
              </a:ext>
            </a:extLst>
          </p:cNvPr>
          <p:cNvSpPr txBox="1"/>
          <p:nvPr/>
        </p:nvSpPr>
        <p:spPr>
          <a:xfrm>
            <a:off x="182762" y="369604"/>
            <a:ext cx="12009238" cy="6942029"/>
          </a:xfrm>
          <a:prstGeom prst="rect">
            <a:avLst/>
          </a:prstGeom>
          <a:noFill/>
        </p:spPr>
        <p:txBody>
          <a:bodyPr wrap="square" rtlCol="0">
            <a:spAutoFit/>
          </a:bodyPr>
          <a:lstStyle/>
          <a:p>
            <a:pPr marR="0" lvl="0">
              <a:lnSpc>
                <a:spcPct val="107000"/>
              </a:lnSpc>
              <a:spcBef>
                <a:spcPts val="0"/>
              </a:spcBef>
              <a:spcAft>
                <a:spcPts val="0"/>
              </a:spcAft>
            </a:pPr>
            <a:r>
              <a:rPr lang="en-US" sz="3600" b="1" i="1" u="sng" kern="100" dirty="0">
                <a:latin typeface="Trebuchet MS" panose="020B0603020202020204" pitchFamily="34" charset="0"/>
                <a:ea typeface="Calibri" panose="020F0502020204030204" pitchFamily="34" charset="0"/>
                <a:cs typeface="Arial" panose="020B0604020202020204" pitchFamily="34" charset="0"/>
              </a:rPr>
              <a:t>God asks His children to call upon him.</a:t>
            </a:r>
          </a:p>
          <a:p>
            <a:pPr marR="0" lvl="0">
              <a:lnSpc>
                <a:spcPct val="107000"/>
              </a:lnSpc>
              <a:spcBef>
                <a:spcPts val="0"/>
              </a:spcBef>
              <a:spcAft>
                <a:spcPts val="0"/>
              </a:spcAft>
            </a:pPr>
            <a:endParaRPr lang="en-US" sz="1400" b="1" u="sng" kern="100" dirty="0">
              <a:latin typeface="Trebuchet MS" panose="020B0603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b="1" kern="100" dirty="0">
                <a:effectLst/>
                <a:latin typeface="Arial" panose="020B0604020202020204" pitchFamily="34" charset="0"/>
                <a:ea typeface="Calibri" panose="020F0502020204030204" pitchFamily="34" charset="0"/>
                <a:cs typeface="Times New Roman" panose="02020603050405020304" pitchFamily="18" charset="0"/>
              </a:rPr>
              <a:t>1 Timothy 2:1-4</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66725" marR="0">
              <a:lnSpc>
                <a:spcPct val="107000"/>
              </a:lnSpc>
              <a:spcBef>
                <a:spcPts val="0"/>
              </a:spcBef>
              <a:spcAft>
                <a:spcPts val="0"/>
              </a:spcAft>
            </a:pPr>
            <a:r>
              <a:rPr lang="en-US" sz="2800" kern="100" dirty="0">
                <a:effectLst/>
                <a:latin typeface="Arial" panose="020B0604020202020204" pitchFamily="34" charset="0"/>
                <a:ea typeface="Calibri" panose="020F0502020204030204" pitchFamily="34" charset="0"/>
                <a:cs typeface="Times New Roman" panose="02020603050405020304" pitchFamily="18" charset="0"/>
              </a:rPr>
              <a:t>2 First of all, then, I urge that entreaties and prayers, petitions and thanksgivings, be made on behalf of all men, 2 for kings and all who are in authority, so that we may lead a tranquil and quiet life in all godliness and dignity. 3 This is good and acceptable in the sight of God our Savior, 4 who desires all men to be saved and to come to the knowledge of the truth.</a:t>
            </a:r>
          </a:p>
          <a:p>
            <a:pPr marL="960120" marR="0">
              <a:lnSpc>
                <a:spcPct val="107000"/>
              </a:lnSpc>
              <a:spcBef>
                <a:spcPts val="0"/>
              </a:spcBef>
              <a:spcAft>
                <a:spcPts val="0"/>
              </a:spcAft>
            </a:pPr>
            <a:endParaRPr lang="en-US" sz="2800" kern="100"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b="1" kern="100" dirty="0">
                <a:effectLst/>
                <a:latin typeface="Arial" panose="020B0604020202020204" pitchFamily="34" charset="0"/>
                <a:ea typeface="Calibri" panose="020F0502020204030204" pitchFamily="34" charset="0"/>
                <a:cs typeface="Times New Roman" panose="02020603050405020304" pitchFamily="18" charset="0"/>
              </a:rPr>
              <a:t>1 </a:t>
            </a:r>
            <a:r>
              <a:rPr lang="en-US" sz="2800" b="1" dirty="0">
                <a:effectLst/>
                <a:latin typeface="Arial" panose="020B0604020202020204" pitchFamily="34" charset="0"/>
                <a:ea typeface="Calibri" panose="020F0502020204030204" pitchFamily="34" charset="0"/>
              </a:rPr>
              <a:t>Thessalonians </a:t>
            </a:r>
            <a:r>
              <a:rPr lang="en-US" sz="2800" b="1" kern="100" dirty="0">
                <a:effectLst/>
                <a:latin typeface="Arial" panose="020B0604020202020204" pitchFamily="34" charset="0"/>
                <a:ea typeface="Calibri" panose="020F0502020204030204" pitchFamily="34" charset="0"/>
                <a:cs typeface="Times New Roman" panose="02020603050405020304" pitchFamily="18" charset="0"/>
              </a:rPr>
              <a:t>5:16-19</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66725" marR="0">
              <a:lnSpc>
                <a:spcPct val="107000"/>
              </a:lnSpc>
              <a:spcBef>
                <a:spcPts val="0"/>
              </a:spcBef>
              <a:spcAft>
                <a:spcPts val="0"/>
              </a:spcAft>
            </a:pPr>
            <a:r>
              <a:rPr lang="en-US" sz="2800" kern="100" dirty="0">
                <a:effectLst/>
                <a:latin typeface="Arial" panose="020B0604020202020204" pitchFamily="34" charset="0"/>
                <a:ea typeface="Calibri" panose="020F0502020204030204" pitchFamily="34" charset="0"/>
                <a:cs typeface="Times New Roman" panose="02020603050405020304" pitchFamily="18" charset="0"/>
              </a:rPr>
              <a:t>16 Rejoice always; </a:t>
            </a:r>
            <a:r>
              <a:rPr lang="en-US" sz="2800" b="1" kern="1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17 pray without ceasing</a:t>
            </a:r>
            <a:r>
              <a:rPr lang="en-US" sz="2800" b="1" kern="100" dirty="0">
                <a:effectLst/>
                <a:latin typeface="Arial" panose="020B0604020202020204" pitchFamily="34" charset="0"/>
                <a:ea typeface="Calibri" panose="020F0502020204030204" pitchFamily="34" charset="0"/>
                <a:cs typeface="Times New Roman" panose="02020603050405020304" pitchFamily="18" charset="0"/>
              </a:rPr>
              <a:t>;</a:t>
            </a:r>
            <a:r>
              <a:rPr lang="en-US" sz="2800" kern="100" dirty="0">
                <a:effectLst/>
                <a:latin typeface="Arial" panose="020B0604020202020204" pitchFamily="34" charset="0"/>
                <a:ea typeface="Calibri" panose="020F0502020204030204" pitchFamily="34" charset="0"/>
                <a:cs typeface="Times New Roman" panose="02020603050405020304" pitchFamily="18" charset="0"/>
              </a:rPr>
              <a:t> 18 in everything give thanks; for this is God's will for you in Christ Jesus.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960120" marR="0">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800" kern="100"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5337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A1F331-4577-0FD1-65B6-D80FD25EEDBE}"/>
              </a:ext>
            </a:extLst>
          </p:cNvPr>
          <p:cNvSpPr txBox="1"/>
          <p:nvPr/>
        </p:nvSpPr>
        <p:spPr>
          <a:xfrm>
            <a:off x="513503" y="808626"/>
            <a:ext cx="11081868" cy="369332"/>
          </a:xfrm>
          <a:prstGeom prst="rect">
            <a:avLst/>
          </a:prstGeom>
          <a:noFill/>
        </p:spPr>
        <p:txBody>
          <a:bodyPr wrap="square" rtlCol="0">
            <a:spAutoFit/>
          </a:bodyPr>
          <a:lstStyle/>
          <a:p>
            <a:r>
              <a:rPr lang="en-US" dirty="0"/>
              <a:t>. </a:t>
            </a:r>
          </a:p>
        </p:txBody>
      </p:sp>
      <p:sp>
        <p:nvSpPr>
          <p:cNvPr id="2" name="TextBox 1">
            <a:extLst>
              <a:ext uri="{FF2B5EF4-FFF2-40B4-BE49-F238E27FC236}">
                <a16:creationId xmlns:a16="http://schemas.microsoft.com/office/drawing/2014/main" id="{8C766E55-CCC0-C12D-E07F-B497E71FE8BC}"/>
              </a:ext>
            </a:extLst>
          </p:cNvPr>
          <p:cNvSpPr txBox="1"/>
          <p:nvPr/>
        </p:nvSpPr>
        <p:spPr>
          <a:xfrm>
            <a:off x="0" y="162295"/>
            <a:ext cx="12192000" cy="769441"/>
          </a:xfrm>
          <a:prstGeom prst="rect">
            <a:avLst/>
          </a:prstGeom>
          <a:noFill/>
        </p:spPr>
        <p:txBody>
          <a:bodyPr wrap="square" rtlCol="0">
            <a:spAutoFit/>
          </a:bodyPr>
          <a:lstStyle/>
          <a:p>
            <a:pPr algn="ctr"/>
            <a:r>
              <a:rPr lang="en-US" sz="4400" b="1" u="sng" dirty="0"/>
              <a:t>New Testament Prayer Examples </a:t>
            </a:r>
          </a:p>
        </p:txBody>
      </p:sp>
      <p:sp>
        <p:nvSpPr>
          <p:cNvPr id="7" name="TextBox 6">
            <a:extLst>
              <a:ext uri="{FF2B5EF4-FFF2-40B4-BE49-F238E27FC236}">
                <a16:creationId xmlns:a16="http://schemas.microsoft.com/office/drawing/2014/main" id="{160FB935-9D30-DDAC-41AE-1C2E4DFF710A}"/>
              </a:ext>
            </a:extLst>
          </p:cNvPr>
          <p:cNvSpPr txBox="1"/>
          <p:nvPr/>
        </p:nvSpPr>
        <p:spPr>
          <a:xfrm>
            <a:off x="126460" y="993292"/>
            <a:ext cx="11855954" cy="4185761"/>
          </a:xfrm>
          <a:prstGeom prst="rect">
            <a:avLst/>
          </a:prstGeom>
          <a:noFill/>
        </p:spPr>
        <p:txBody>
          <a:bodyPr wrap="square" rtlCol="0">
            <a:spAutoFit/>
          </a:bodyPr>
          <a:lstStyle/>
          <a:p>
            <a:pPr marL="342900" indent="-342900">
              <a:buAutoNum type="arabicPeriod"/>
            </a:pPr>
            <a:r>
              <a:rPr lang="en-US" sz="4000" b="1" dirty="0"/>
              <a:t> Adoration or Praise</a:t>
            </a:r>
            <a:r>
              <a:rPr lang="en-US" sz="4000" dirty="0"/>
              <a:t>. (Acts 4:24-30, Hebrews 13:15)</a:t>
            </a:r>
          </a:p>
          <a:p>
            <a:pPr marL="342900" indent="-342900">
              <a:buAutoNum type="arabicPeriod"/>
            </a:pPr>
            <a:endParaRPr lang="en-US" sz="1200" dirty="0"/>
          </a:p>
          <a:p>
            <a:r>
              <a:rPr lang="en-US" sz="4000" b="1" dirty="0"/>
              <a:t>2. Confession. </a:t>
            </a:r>
            <a:r>
              <a:rPr lang="en-US" sz="4000" dirty="0"/>
              <a:t>(James 5:16)</a:t>
            </a:r>
          </a:p>
          <a:p>
            <a:endParaRPr lang="en-US" sz="1200" dirty="0"/>
          </a:p>
          <a:p>
            <a:r>
              <a:rPr lang="en-US" sz="4000" b="1" dirty="0"/>
              <a:t>3. Thanksgiving. </a:t>
            </a:r>
            <a:r>
              <a:rPr lang="en-US" sz="4000" dirty="0"/>
              <a:t>(1Timothy 2:1, Colossians 4:2-3)</a:t>
            </a:r>
          </a:p>
          <a:p>
            <a:endParaRPr lang="en-US" sz="1200" dirty="0"/>
          </a:p>
          <a:p>
            <a:r>
              <a:rPr lang="en-US" sz="4000" b="1" dirty="0"/>
              <a:t>4. Petitions (Requests). </a:t>
            </a:r>
            <a:r>
              <a:rPr lang="en-US" sz="4000" dirty="0"/>
              <a:t>(1Timothy 2:1, Philippians 4:6)</a:t>
            </a:r>
          </a:p>
          <a:p>
            <a:endParaRPr lang="en-US" sz="1200" dirty="0"/>
          </a:p>
          <a:p>
            <a:r>
              <a:rPr lang="en-US" sz="4000" b="1" dirty="0"/>
              <a:t>5. Intercession (for others). </a:t>
            </a:r>
            <a:r>
              <a:rPr lang="en-US" sz="4000" dirty="0"/>
              <a:t>(1Timothy 2:1-3)</a:t>
            </a:r>
          </a:p>
          <a:p>
            <a:pPr marL="342900" indent="-342900">
              <a:buAutoNum type="arabicPeriod"/>
            </a:pPr>
            <a:endParaRPr lang="en-US" dirty="0"/>
          </a:p>
        </p:txBody>
      </p:sp>
    </p:spTree>
    <p:extLst>
      <p:ext uri="{BB962C8B-B14F-4D97-AF65-F5344CB8AC3E}">
        <p14:creationId xmlns:p14="http://schemas.microsoft.com/office/powerpoint/2010/main" val="3150779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A1F331-4577-0FD1-65B6-D80FD25EEDBE}"/>
              </a:ext>
            </a:extLst>
          </p:cNvPr>
          <p:cNvSpPr txBox="1"/>
          <p:nvPr/>
        </p:nvSpPr>
        <p:spPr>
          <a:xfrm>
            <a:off x="513503" y="808626"/>
            <a:ext cx="11081868" cy="369332"/>
          </a:xfrm>
          <a:prstGeom prst="rect">
            <a:avLst/>
          </a:prstGeom>
          <a:noFill/>
        </p:spPr>
        <p:txBody>
          <a:bodyPr wrap="square" rtlCol="0">
            <a:spAutoFit/>
          </a:bodyPr>
          <a:lstStyle/>
          <a:p>
            <a:r>
              <a:rPr lang="en-US" dirty="0"/>
              <a:t>. </a:t>
            </a:r>
          </a:p>
        </p:txBody>
      </p:sp>
      <p:sp>
        <p:nvSpPr>
          <p:cNvPr id="2" name="TextBox 1">
            <a:extLst>
              <a:ext uri="{FF2B5EF4-FFF2-40B4-BE49-F238E27FC236}">
                <a16:creationId xmlns:a16="http://schemas.microsoft.com/office/drawing/2014/main" id="{8C766E55-CCC0-C12D-E07F-B497E71FE8BC}"/>
              </a:ext>
            </a:extLst>
          </p:cNvPr>
          <p:cNvSpPr txBox="1"/>
          <p:nvPr/>
        </p:nvSpPr>
        <p:spPr>
          <a:xfrm>
            <a:off x="22697" y="39185"/>
            <a:ext cx="12192000" cy="769441"/>
          </a:xfrm>
          <a:prstGeom prst="rect">
            <a:avLst/>
          </a:prstGeom>
          <a:noFill/>
        </p:spPr>
        <p:txBody>
          <a:bodyPr wrap="square" rtlCol="0">
            <a:spAutoFit/>
          </a:bodyPr>
          <a:lstStyle/>
          <a:p>
            <a:pPr algn="ctr"/>
            <a:r>
              <a:rPr lang="en-US" sz="4400" b="1" u="sng" dirty="0"/>
              <a:t>New Testament Congregational Prayer Examples </a:t>
            </a:r>
          </a:p>
        </p:txBody>
      </p:sp>
      <p:sp>
        <p:nvSpPr>
          <p:cNvPr id="7" name="TextBox 6">
            <a:extLst>
              <a:ext uri="{FF2B5EF4-FFF2-40B4-BE49-F238E27FC236}">
                <a16:creationId xmlns:a16="http://schemas.microsoft.com/office/drawing/2014/main" id="{160FB935-9D30-DDAC-41AE-1C2E4DFF710A}"/>
              </a:ext>
            </a:extLst>
          </p:cNvPr>
          <p:cNvSpPr txBox="1"/>
          <p:nvPr/>
        </p:nvSpPr>
        <p:spPr>
          <a:xfrm>
            <a:off x="126460" y="993292"/>
            <a:ext cx="12065540" cy="5986254"/>
          </a:xfrm>
          <a:prstGeom prst="rect">
            <a:avLst/>
          </a:prstGeom>
          <a:noFill/>
        </p:spPr>
        <p:txBody>
          <a:bodyPr wrap="square" rtlCol="0">
            <a:spAutoFit/>
          </a:bodyPr>
          <a:lstStyle/>
          <a:p>
            <a:r>
              <a:rPr lang="en-US" sz="3300" b="1" dirty="0"/>
              <a:t>1. Difficult Times: </a:t>
            </a:r>
            <a:r>
              <a:rPr lang="en-US" sz="3300" dirty="0"/>
              <a:t>Peter in prison(Acts 12:5,12) </a:t>
            </a:r>
          </a:p>
          <a:p>
            <a:endParaRPr lang="en-US" sz="800" dirty="0"/>
          </a:p>
          <a:p>
            <a:r>
              <a:rPr lang="en-US" sz="3300" b="1" dirty="0"/>
              <a:t>2. Times of Decision, Change and Farewell.  </a:t>
            </a:r>
          </a:p>
          <a:p>
            <a:r>
              <a:rPr lang="en-US" sz="3300" dirty="0"/>
              <a:t>           (Acts 6:13, 13:1-3, 14:23, 21:5)</a:t>
            </a:r>
          </a:p>
          <a:p>
            <a:endParaRPr lang="en-US" sz="800" dirty="0"/>
          </a:p>
          <a:p>
            <a:r>
              <a:rPr lang="en-US" sz="3300" b="1" dirty="0"/>
              <a:t>3. Paul and his work.  </a:t>
            </a:r>
          </a:p>
          <a:p>
            <a:r>
              <a:rPr lang="en-US" sz="3300" dirty="0"/>
              <a:t>           (2 Corinthians 1:9-11, Ephesians 6:17-19, 1 Thessalonians 5:25)</a:t>
            </a:r>
          </a:p>
          <a:p>
            <a:endParaRPr lang="en-US" sz="800" dirty="0"/>
          </a:p>
          <a:p>
            <a:r>
              <a:rPr lang="en-US" sz="3300" b="1" dirty="0"/>
              <a:t>4. All the saints. </a:t>
            </a:r>
            <a:r>
              <a:rPr lang="en-US" sz="3300" dirty="0"/>
              <a:t>(Ephesians 6:18)</a:t>
            </a:r>
          </a:p>
          <a:p>
            <a:endParaRPr lang="en-US" sz="800" dirty="0"/>
          </a:p>
          <a:p>
            <a:r>
              <a:rPr lang="en-US" sz="3300" b="1" dirty="0"/>
              <a:t>5. The men and leaders. </a:t>
            </a:r>
            <a:r>
              <a:rPr lang="en-US" sz="3300" dirty="0"/>
              <a:t>(1 Timothy 2:1-2)</a:t>
            </a:r>
          </a:p>
          <a:p>
            <a:endParaRPr lang="en-US" sz="800" dirty="0"/>
          </a:p>
          <a:p>
            <a:r>
              <a:rPr lang="en-US" sz="3300" b="1" dirty="0"/>
              <a:t>6. With Thanksgiving. </a:t>
            </a:r>
            <a:r>
              <a:rPr lang="en-US" sz="3300" dirty="0"/>
              <a:t>(Colossians 3:16-17, Colossians 4:2)</a:t>
            </a:r>
          </a:p>
          <a:p>
            <a:endParaRPr lang="en-US" sz="800" dirty="0"/>
          </a:p>
          <a:p>
            <a:r>
              <a:rPr lang="en-US" sz="3300" b="1" dirty="0"/>
              <a:t>7. Prayed Regularly. </a:t>
            </a:r>
            <a:r>
              <a:rPr lang="en-US" sz="3300" dirty="0"/>
              <a:t>(Romans 12:10-12, 1 Peter 4:7)</a:t>
            </a:r>
          </a:p>
          <a:p>
            <a:endParaRPr lang="en-US" sz="2000" dirty="0"/>
          </a:p>
          <a:p>
            <a:r>
              <a:rPr lang="en-US" dirty="0"/>
              <a:t> </a:t>
            </a:r>
          </a:p>
        </p:txBody>
      </p:sp>
    </p:spTree>
    <p:extLst>
      <p:ext uri="{BB962C8B-B14F-4D97-AF65-F5344CB8AC3E}">
        <p14:creationId xmlns:p14="http://schemas.microsoft.com/office/powerpoint/2010/main" val="2874452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2438</TotalTime>
  <Words>1093</Words>
  <Application>Microsoft Office PowerPoint</Application>
  <PresentationFormat>Widescreen</PresentationFormat>
  <Paragraphs>123</Paragraphs>
  <Slides>13</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Tahoma</vt:lpstr>
      <vt:lpstr>Trebuchet MS</vt:lpstr>
      <vt:lpstr>Office Theme</vt:lpstr>
      <vt:lpstr>Custom Design</vt:lpstr>
      <vt:lpstr>PowerPoint Presentation</vt:lpstr>
      <vt:lpstr>DRAWING NEARER TO GOD  IN OUR PUBLIC WORSHIP: PRAYER</vt:lpstr>
      <vt:lpstr>DRAWING NEARER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Plan of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Massengill</dc:creator>
  <cp:lastModifiedBy>College View church of Christ</cp:lastModifiedBy>
  <cp:revision>27</cp:revision>
  <cp:lastPrinted>2023-09-17T05:04:32Z</cp:lastPrinted>
  <dcterms:created xsi:type="dcterms:W3CDTF">2022-02-12T04:18:09Z</dcterms:created>
  <dcterms:modified xsi:type="dcterms:W3CDTF">2024-01-28T15:17:05Z</dcterms:modified>
</cp:coreProperties>
</file>