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IMG_0969.HEIC"/>
          <p:cNvSpPr txBox="1"/>
          <p:nvPr/>
        </p:nvSpPr>
        <p:spPr>
          <a:xfrm>
            <a:off x="5446318" y="5630520"/>
            <a:ext cx="23661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IMG_0969.HEIC</a:t>
            </a:r>
          </a:p>
        </p:txBody>
      </p:sp>
      <p:pic>
        <p:nvPicPr>
          <p:cNvPr id="157" name="IMG_1013.jpg" descr="IMG_1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9557" y="840060"/>
            <a:ext cx="7531486" cy="10041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mapqprtorico.gif" descr="mapqprtorico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200" y="1854897"/>
            <a:ext cx="10889995" cy="6980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IMG_0524.JPG" descr="IMG_05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MG_0522.JPG" descr="IMG_05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760511"/>
            <a:ext cx="10671969" cy="8003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" name="IMG_0489.JPG" descr="IMG_04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8" name="mapqprtorico.gif" descr="mapqprtorico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200" y="1854897"/>
            <a:ext cx="10889995" cy="6980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IMG_0482.JPG" descr="IMG_04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" name="IMG_0486.JPG" descr="IMG_04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010" y="1820366"/>
            <a:ext cx="12067780" cy="905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" name="IMG_0485.JPG" descr="IMG_04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IMG_0969.jpeg" descr="IMG_09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-58420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thumbnail-1.jpeg" descr="thumbnail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100" y="85725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thumbnail.jpeg" descr="thumbnai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8900" y="857250"/>
            <a:ext cx="5486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