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A491B7-2B9E-4011-85E8-0C0B13703D5C}" v="3" dt="2023-12-17T14:40:21.8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15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ge View church of Christ" userId="66daf72c15de8306" providerId="LiveId" clId="{44A491B7-2B9E-4011-85E8-0C0B13703D5C}"/>
    <pc:docChg chg="addSld delSld modSld">
      <pc:chgData name="College View church of Christ" userId="66daf72c15de8306" providerId="LiveId" clId="{44A491B7-2B9E-4011-85E8-0C0B13703D5C}" dt="2023-12-17T14:40:21.810" v="2"/>
      <pc:docMkLst>
        <pc:docMk/>
      </pc:docMkLst>
      <pc:sldChg chg="add del setBg">
        <pc:chgData name="College View church of Christ" userId="66daf72c15de8306" providerId="LiveId" clId="{44A491B7-2B9E-4011-85E8-0C0B13703D5C}" dt="2023-12-17T14:40:21.772" v="1"/>
        <pc:sldMkLst>
          <pc:docMk/>
          <pc:sldMk cId="1000758006" sldId="263"/>
        </pc:sldMkLst>
      </pc:sldChg>
      <pc:sldChg chg="add">
        <pc:chgData name="College View church of Christ" userId="66daf72c15de8306" providerId="LiveId" clId="{44A491B7-2B9E-4011-85E8-0C0B13703D5C}" dt="2023-12-17T14:40:21.810" v="2"/>
        <pc:sldMkLst>
          <pc:docMk/>
          <pc:sldMk cId="1981648322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402F-3603-49CA-AD82-83F4297D4E4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E8C7-F4A3-42F6-A202-CBFC48ADF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1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402F-3603-49CA-AD82-83F4297D4E4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E8C7-F4A3-42F6-A202-CBFC48ADF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6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402F-3603-49CA-AD82-83F4297D4E4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E8C7-F4A3-42F6-A202-CBFC48ADF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9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402F-3603-49CA-AD82-83F4297D4E4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E8C7-F4A3-42F6-A202-CBFC48ADF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1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402F-3603-49CA-AD82-83F4297D4E4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E8C7-F4A3-42F6-A202-CBFC48ADF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6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402F-3603-49CA-AD82-83F4297D4E4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E8C7-F4A3-42F6-A202-CBFC48ADF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2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402F-3603-49CA-AD82-83F4297D4E4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E8C7-F4A3-42F6-A202-CBFC48ADF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5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402F-3603-49CA-AD82-83F4297D4E4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E8C7-F4A3-42F6-A202-CBFC48ADF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5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402F-3603-49CA-AD82-83F4297D4E4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E8C7-F4A3-42F6-A202-CBFC48ADF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6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402F-3603-49CA-AD82-83F4297D4E4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E8C7-F4A3-42F6-A202-CBFC48ADF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8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402F-3603-49CA-AD82-83F4297D4E4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E8C7-F4A3-42F6-A202-CBFC48ADF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5402F-3603-49CA-AD82-83F4297D4E4F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5E8C7-F4A3-42F6-A202-CBFC48ADF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392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8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>
                <a:solidFill>
                  <a:schemeClr val="bg1"/>
                </a:solidFill>
              </a:rPr>
              <a:t>Four Anchors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Hebrews 6:19</a:t>
            </a:r>
          </a:p>
        </p:txBody>
      </p:sp>
    </p:spTree>
    <p:extLst>
      <p:ext uri="{BB962C8B-B14F-4D97-AF65-F5344CB8AC3E}">
        <p14:creationId xmlns:p14="http://schemas.microsoft.com/office/powerpoint/2010/main" val="326712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1) </a:t>
            </a:r>
            <a:r>
              <a:rPr lang="en-US" b="1" u="sng" dirty="0">
                <a:solidFill>
                  <a:schemeClr val="bg1"/>
                </a:solidFill>
              </a:rPr>
              <a:t>Faith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“By Faith” – Hebrews 11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Without faith it is IMPOSSIBLE to please                            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bg1"/>
                </a:solidFill>
              </a:rPr>
              <a:t>God</a:t>
            </a:r>
          </a:p>
          <a:p>
            <a:r>
              <a:rPr lang="en-US" b="1" dirty="0">
                <a:solidFill>
                  <a:schemeClr val="bg1"/>
                </a:solidFill>
              </a:rPr>
              <a:t>Where does our faith come from?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By reading and studying the Word of God (Rom.10:17)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Have your own faith.</a:t>
            </a:r>
          </a:p>
          <a:p>
            <a:r>
              <a:rPr lang="en-US" b="1" dirty="0">
                <a:solidFill>
                  <a:schemeClr val="bg1"/>
                </a:solidFill>
              </a:rPr>
              <a:t>What kind of faith do we have?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James 2:26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Working and Living Faith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00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2) </a:t>
            </a:r>
            <a:r>
              <a:rPr lang="en-US" b="1" u="sng" dirty="0">
                <a:solidFill>
                  <a:schemeClr val="bg1"/>
                </a:solidFill>
              </a:rPr>
              <a:t>Prayer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Constant Communication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1 </a:t>
            </a:r>
            <a:r>
              <a:rPr lang="en-US" b="1" dirty="0" err="1">
                <a:solidFill>
                  <a:schemeClr val="bg1"/>
                </a:solidFill>
              </a:rPr>
              <a:t>Thes</a:t>
            </a:r>
            <a:r>
              <a:rPr lang="en-US" b="1" dirty="0">
                <a:solidFill>
                  <a:schemeClr val="bg1"/>
                </a:solidFill>
              </a:rPr>
              <a:t>. 5:16-18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Phil. 4:6-7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Shows a dependence on God</a:t>
            </a:r>
          </a:p>
          <a:p>
            <a:r>
              <a:rPr lang="en-US" b="1" dirty="0">
                <a:solidFill>
                  <a:schemeClr val="bg1"/>
                </a:solidFill>
              </a:rPr>
              <a:t>James 5:16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“Prayer is the Power that leads the hand that moves the world”</a:t>
            </a:r>
          </a:p>
        </p:txBody>
      </p:sp>
    </p:spTree>
    <p:extLst>
      <p:ext uri="{BB962C8B-B14F-4D97-AF65-F5344CB8AC3E}">
        <p14:creationId xmlns:p14="http://schemas.microsoft.com/office/powerpoint/2010/main" val="414591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3) </a:t>
            </a:r>
            <a:r>
              <a:rPr lang="en-US" b="1" u="sng" dirty="0">
                <a:solidFill>
                  <a:schemeClr val="bg1"/>
                </a:solidFill>
              </a:rPr>
              <a:t>A Good Conscience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Clean Conscience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1 Tim. 1:16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Rom. 14:23</a:t>
            </a:r>
          </a:p>
          <a:p>
            <a:r>
              <a:rPr lang="en-US" b="1" dirty="0">
                <a:solidFill>
                  <a:schemeClr val="bg1"/>
                </a:solidFill>
              </a:rPr>
              <a:t>At Peace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Acts 23:1 – Paul was at peace with God</a:t>
            </a:r>
          </a:p>
          <a:p>
            <a:r>
              <a:rPr lang="en-US" b="1" dirty="0">
                <a:solidFill>
                  <a:schemeClr val="bg1"/>
                </a:solidFill>
              </a:rPr>
              <a:t>Walking Worthy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Eph. 4</a:t>
            </a:r>
          </a:p>
        </p:txBody>
      </p:sp>
    </p:spTree>
    <p:extLst>
      <p:ext uri="{BB962C8B-B14F-4D97-AF65-F5344CB8AC3E}">
        <p14:creationId xmlns:p14="http://schemas.microsoft.com/office/powerpoint/2010/main" val="288831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4) </a:t>
            </a:r>
            <a:r>
              <a:rPr lang="en-US" b="1" u="sng" dirty="0">
                <a:solidFill>
                  <a:schemeClr val="bg1"/>
                </a:solidFill>
              </a:rPr>
              <a:t>Hope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What is Our Hope?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Col.1:3-5 – Our Hope is Heaven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Titus 1:2 – Our Hope is an eternal life with God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Rom.8:24-25 – Our Hope will be waiting for us</a:t>
            </a:r>
          </a:p>
          <a:p>
            <a:r>
              <a:rPr lang="en-US" b="1" dirty="0">
                <a:solidFill>
                  <a:schemeClr val="bg1"/>
                </a:solidFill>
              </a:rPr>
              <a:t>Evidence?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2 Pet.3-8:9 – God answers our prayers and keeps His Promises</a:t>
            </a:r>
          </a:p>
          <a:p>
            <a:r>
              <a:rPr lang="en-US" b="1" dirty="0">
                <a:solidFill>
                  <a:schemeClr val="bg1"/>
                </a:solidFill>
              </a:rPr>
              <a:t>Heb. 6:18-19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God DOES NOT lie!</a:t>
            </a:r>
          </a:p>
        </p:txBody>
      </p:sp>
    </p:spTree>
    <p:extLst>
      <p:ext uri="{BB962C8B-B14F-4D97-AF65-F5344CB8AC3E}">
        <p14:creationId xmlns:p14="http://schemas.microsoft.com/office/powerpoint/2010/main" val="87845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48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187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Four Anchors of Life</vt:lpstr>
      <vt:lpstr>1) Faith</vt:lpstr>
      <vt:lpstr>2) Prayer</vt:lpstr>
      <vt:lpstr>3) A Good Conscience</vt:lpstr>
      <vt:lpstr>4) Hope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Groce</dc:creator>
  <cp:lastModifiedBy>College View church of Christ</cp:lastModifiedBy>
  <cp:revision>7</cp:revision>
  <dcterms:created xsi:type="dcterms:W3CDTF">2023-12-14T23:49:44Z</dcterms:created>
  <dcterms:modified xsi:type="dcterms:W3CDTF">2023-12-17T14:40:28Z</dcterms:modified>
</cp:coreProperties>
</file>