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1"/>
  </p:notesMasterIdLst>
  <p:handoutMasterIdLst>
    <p:handoutMasterId r:id="rId32"/>
  </p:handoutMasterIdLst>
  <p:sldIdLst>
    <p:sldId id="304" r:id="rId5"/>
    <p:sldId id="296" r:id="rId6"/>
    <p:sldId id="391" r:id="rId7"/>
    <p:sldId id="374" r:id="rId8"/>
    <p:sldId id="392" r:id="rId9"/>
    <p:sldId id="395" r:id="rId10"/>
    <p:sldId id="396" r:id="rId11"/>
    <p:sldId id="397" r:id="rId12"/>
    <p:sldId id="393" r:id="rId13"/>
    <p:sldId id="399" r:id="rId14"/>
    <p:sldId id="398" r:id="rId15"/>
    <p:sldId id="400" r:id="rId16"/>
    <p:sldId id="401" r:id="rId17"/>
    <p:sldId id="389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388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8" autoAdjust="0"/>
  </p:normalViewPr>
  <p:slideViewPr>
    <p:cSldViewPr>
      <p:cViewPr varScale="1">
        <p:scale>
          <a:sx n="65" d="100"/>
          <a:sy n="65" d="100"/>
        </p:scale>
        <p:origin x="858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4DE6D8D5-515D-4388-A78A-AB9466D49EBF}"/>
    <pc:docChg chg="modSld">
      <pc:chgData name="College View church of Christ" userId="66daf72c15de8306" providerId="LiveId" clId="{4DE6D8D5-515D-4388-A78A-AB9466D49EBF}" dt="2023-12-20T23:36:26.603" v="0" actId="729"/>
      <pc:docMkLst>
        <pc:docMk/>
      </pc:docMkLst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1277664758" sldId="374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103271085" sldId="389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1677573497" sldId="392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1236219955" sldId="393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2895723202" sldId="395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3816984874" sldId="396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570053432" sldId="397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1248492339" sldId="398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1377140084" sldId="399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3146387592" sldId="400"/>
        </pc:sldMkLst>
      </pc:sldChg>
      <pc:sldChg chg="mod modShow">
        <pc:chgData name="College View church of Christ" userId="66daf72c15de8306" providerId="LiveId" clId="{4DE6D8D5-515D-4388-A78A-AB9466D49EBF}" dt="2023-12-20T23:36:26.603" v="0" actId="729"/>
        <pc:sldMkLst>
          <pc:docMk/>
          <pc:sldMk cId="3644484841" sldId="401"/>
        </pc:sldMkLst>
      </pc:sldChg>
    </pc:docChg>
  </pc:docChgLst>
  <pc:docChgLst>
    <pc:chgData name="Adam Clark" userId="c60ea259d2e9f9db" providerId="LiveId" clId="{095562FD-2876-47BE-9C8C-4BCD3DBCBE10}"/>
    <pc:docChg chg="undo custSel addSld delSld modSld sldOrd">
      <pc:chgData name="Adam Clark" userId="c60ea259d2e9f9db" providerId="LiveId" clId="{095562FD-2876-47BE-9C8C-4BCD3DBCBE10}" dt="2023-12-13T15:00:34.523" v="680"/>
      <pc:docMkLst>
        <pc:docMk/>
      </pc:docMkLst>
      <pc:sldChg chg="modSp mod">
        <pc:chgData name="Adam Clark" userId="c60ea259d2e9f9db" providerId="LiveId" clId="{095562FD-2876-47BE-9C8C-4BCD3DBCBE10}" dt="2023-12-10T22:25:53.268" v="89" actId="20577"/>
        <pc:sldMkLst>
          <pc:docMk/>
          <pc:sldMk cId="1277664758" sldId="374"/>
        </pc:sldMkLst>
        <pc:spChg chg="mod">
          <ac:chgData name="Adam Clark" userId="c60ea259d2e9f9db" providerId="LiveId" clId="{095562FD-2876-47BE-9C8C-4BCD3DBCBE10}" dt="2023-12-10T22:23:55.395" v="34" actId="20577"/>
          <ac:spMkLst>
            <pc:docMk/>
            <pc:sldMk cId="1277664758" sldId="374"/>
            <ac:spMk id="2" creationId="{8200C054-A22A-FE19-AF53-3904BC1646B5}"/>
          </ac:spMkLst>
        </pc:spChg>
        <pc:spChg chg="mod">
          <ac:chgData name="Adam Clark" userId="c60ea259d2e9f9db" providerId="LiveId" clId="{095562FD-2876-47BE-9C8C-4BCD3DBCBE10}" dt="2023-12-10T22:25:53.268" v="89" actId="20577"/>
          <ac:spMkLst>
            <pc:docMk/>
            <pc:sldMk cId="1277664758" sldId="374"/>
            <ac:spMk id="3" creationId="{F62B0C01-0C3F-B3EF-016A-AA7929469282}"/>
          </ac:spMkLst>
        </pc:spChg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2468387737" sldId="375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333213434" sldId="376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3603610436" sldId="377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1436827170" sldId="378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3495460320" sldId="379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124605410" sldId="380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3546659038" sldId="381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2346467964" sldId="383"/>
        </pc:sldMkLst>
      </pc:sldChg>
      <pc:sldChg chg="del">
        <pc:chgData name="Adam Clark" userId="c60ea259d2e9f9db" providerId="LiveId" clId="{095562FD-2876-47BE-9C8C-4BCD3DBCBE10}" dt="2023-12-10T22:26:09.013" v="90" actId="2696"/>
        <pc:sldMkLst>
          <pc:docMk/>
          <pc:sldMk cId="2692828603" sldId="384"/>
        </pc:sldMkLst>
      </pc:sldChg>
      <pc:sldChg chg="del">
        <pc:chgData name="Adam Clark" userId="c60ea259d2e9f9db" providerId="LiveId" clId="{095562FD-2876-47BE-9C8C-4BCD3DBCBE10}" dt="2023-12-10T22:21:07.086" v="1" actId="2696"/>
        <pc:sldMkLst>
          <pc:docMk/>
          <pc:sldMk cId="2987189872" sldId="385"/>
        </pc:sldMkLst>
      </pc:sldChg>
      <pc:sldChg chg="del">
        <pc:chgData name="Adam Clark" userId="c60ea259d2e9f9db" providerId="LiveId" clId="{095562FD-2876-47BE-9C8C-4BCD3DBCBE10}" dt="2023-12-10T22:21:07.086" v="1" actId="2696"/>
        <pc:sldMkLst>
          <pc:docMk/>
          <pc:sldMk cId="2563971233" sldId="386"/>
        </pc:sldMkLst>
      </pc:sldChg>
      <pc:sldChg chg="del">
        <pc:chgData name="Adam Clark" userId="c60ea259d2e9f9db" providerId="LiveId" clId="{095562FD-2876-47BE-9C8C-4BCD3DBCBE10}" dt="2023-12-10T22:21:07.086" v="1" actId="2696"/>
        <pc:sldMkLst>
          <pc:docMk/>
          <pc:sldMk cId="1628280522" sldId="387"/>
        </pc:sldMkLst>
      </pc:sldChg>
      <pc:sldChg chg="add del">
        <pc:chgData name="Adam Clark" userId="c60ea259d2e9f9db" providerId="LiveId" clId="{095562FD-2876-47BE-9C8C-4BCD3DBCBE10}" dt="2023-12-10T22:21:28.973" v="3" actId="2696"/>
        <pc:sldMkLst>
          <pc:docMk/>
          <pc:sldMk cId="4178231267" sldId="388"/>
        </pc:sldMkLst>
      </pc:sldChg>
      <pc:sldChg chg="modSp mod">
        <pc:chgData name="Adam Clark" userId="c60ea259d2e9f9db" providerId="LiveId" clId="{095562FD-2876-47BE-9C8C-4BCD3DBCBE10}" dt="2023-12-10T22:47:38.948" v="315" actId="20577"/>
        <pc:sldMkLst>
          <pc:docMk/>
          <pc:sldMk cId="103271085" sldId="389"/>
        </pc:sldMkLst>
        <pc:spChg chg="mod">
          <ac:chgData name="Adam Clark" userId="c60ea259d2e9f9db" providerId="LiveId" clId="{095562FD-2876-47BE-9C8C-4BCD3DBCBE10}" dt="2023-12-10T22:47:38.948" v="315" actId="20577"/>
          <ac:spMkLst>
            <pc:docMk/>
            <pc:sldMk cId="103271085" sldId="389"/>
            <ac:spMk id="4" creationId="{AFB6AC23-3750-42A5-4BB0-57005F0234D4}"/>
          </ac:spMkLst>
        </pc:spChg>
      </pc:sldChg>
      <pc:sldChg chg="del">
        <pc:chgData name="Adam Clark" userId="c60ea259d2e9f9db" providerId="LiveId" clId="{095562FD-2876-47BE-9C8C-4BCD3DBCBE10}" dt="2023-12-10T22:21:42.723" v="7" actId="2696"/>
        <pc:sldMkLst>
          <pc:docMk/>
          <pc:sldMk cId="609358347" sldId="390"/>
        </pc:sldMkLst>
      </pc:sldChg>
      <pc:sldChg chg="del">
        <pc:chgData name="Adam Clark" userId="c60ea259d2e9f9db" providerId="LiveId" clId="{095562FD-2876-47BE-9C8C-4BCD3DBCBE10}" dt="2023-12-10T22:21:07.086" v="1" actId="2696"/>
        <pc:sldMkLst>
          <pc:docMk/>
          <pc:sldMk cId="1065276640" sldId="391"/>
        </pc:sldMkLst>
      </pc:sldChg>
      <pc:sldChg chg="modSp add mod ord">
        <pc:chgData name="Adam Clark" userId="c60ea259d2e9f9db" providerId="LiveId" clId="{095562FD-2876-47BE-9C8C-4BCD3DBCBE10}" dt="2023-12-10T22:23:48.798" v="32" actId="20577"/>
        <pc:sldMkLst>
          <pc:docMk/>
          <pc:sldMk cId="2839191670" sldId="391"/>
        </pc:sldMkLst>
        <pc:spChg chg="mod">
          <ac:chgData name="Adam Clark" userId="c60ea259d2e9f9db" providerId="LiveId" clId="{095562FD-2876-47BE-9C8C-4BCD3DBCBE10}" dt="2023-12-10T22:23:48.798" v="32" actId="20577"/>
          <ac:spMkLst>
            <pc:docMk/>
            <pc:sldMk cId="2839191670" sldId="391"/>
            <ac:spMk id="4" creationId="{AFB6AC23-3750-42A5-4BB0-57005F0234D4}"/>
          </ac:spMkLst>
        </pc:spChg>
      </pc:sldChg>
      <pc:sldChg chg="addSp modSp add mod">
        <pc:chgData name="Adam Clark" userId="c60ea259d2e9f9db" providerId="LiveId" clId="{095562FD-2876-47BE-9C8C-4BCD3DBCBE10}" dt="2023-12-10T22:33:46.284" v="167" actId="20577"/>
        <pc:sldMkLst>
          <pc:docMk/>
          <pc:sldMk cId="1677573497" sldId="392"/>
        </pc:sldMkLst>
        <pc:spChg chg="mod">
          <ac:chgData name="Adam Clark" userId="c60ea259d2e9f9db" providerId="LiveId" clId="{095562FD-2876-47BE-9C8C-4BCD3DBCBE10}" dt="2023-12-10T22:33:46.284" v="167" actId="20577"/>
          <ac:spMkLst>
            <pc:docMk/>
            <pc:sldMk cId="1677573497" sldId="392"/>
            <ac:spMk id="3" creationId="{F62B0C01-0C3F-B3EF-016A-AA7929469282}"/>
          </ac:spMkLst>
        </pc:spChg>
        <pc:spChg chg="mod">
          <ac:chgData name="Adam Clark" userId="c60ea259d2e9f9db" providerId="LiveId" clId="{095562FD-2876-47BE-9C8C-4BCD3DBCBE10}" dt="2023-12-10T22:29:53.517" v="141" actId="20577"/>
          <ac:spMkLst>
            <pc:docMk/>
            <pc:sldMk cId="1677573497" sldId="392"/>
            <ac:spMk id="4" creationId="{A99EE9CE-D266-E2A4-03A1-D37CD214250D}"/>
          </ac:spMkLst>
        </pc:spChg>
        <pc:picChg chg="add mod">
          <ac:chgData name="Adam Clark" userId="c60ea259d2e9f9db" providerId="LiveId" clId="{095562FD-2876-47BE-9C8C-4BCD3DBCBE10}" dt="2023-12-10T22:33:00.363" v="147" actId="14100"/>
          <ac:picMkLst>
            <pc:docMk/>
            <pc:sldMk cId="1677573497" sldId="392"/>
            <ac:picMk id="6" creationId="{842D2D52-6708-2470-08A4-D79C55AA7E13}"/>
          </ac:picMkLst>
        </pc:pic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3108999619" sldId="392"/>
        </pc:sldMkLst>
      </pc:sldChg>
      <pc:sldChg chg="addSp delSp modSp add mod">
        <pc:chgData name="Adam Clark" userId="c60ea259d2e9f9db" providerId="LiveId" clId="{095562FD-2876-47BE-9C8C-4BCD3DBCBE10}" dt="2023-12-10T22:43:08.172" v="275" actId="20577"/>
        <pc:sldMkLst>
          <pc:docMk/>
          <pc:sldMk cId="1236219955" sldId="393"/>
        </pc:sldMkLst>
        <pc:spChg chg="mod">
          <ac:chgData name="Adam Clark" userId="c60ea259d2e9f9db" providerId="LiveId" clId="{095562FD-2876-47BE-9C8C-4BCD3DBCBE10}" dt="2023-12-10T22:39:58.893" v="265" actId="20577"/>
          <ac:spMkLst>
            <pc:docMk/>
            <pc:sldMk cId="1236219955" sldId="393"/>
            <ac:spMk id="3" creationId="{F62B0C01-0C3F-B3EF-016A-AA7929469282}"/>
          </ac:spMkLst>
        </pc:spChg>
        <pc:spChg chg="mod">
          <ac:chgData name="Adam Clark" userId="c60ea259d2e9f9db" providerId="LiveId" clId="{095562FD-2876-47BE-9C8C-4BCD3DBCBE10}" dt="2023-12-10T22:43:08.172" v="275" actId="20577"/>
          <ac:spMkLst>
            <pc:docMk/>
            <pc:sldMk cId="1236219955" sldId="393"/>
            <ac:spMk id="4" creationId="{A99EE9CE-D266-E2A4-03A1-D37CD214250D}"/>
          </ac:spMkLst>
        </pc:spChg>
        <pc:picChg chg="add del mod">
          <ac:chgData name="Adam Clark" userId="c60ea259d2e9f9db" providerId="LiveId" clId="{095562FD-2876-47BE-9C8C-4BCD3DBCBE10}" dt="2023-12-10T22:43:04.163" v="274" actId="21"/>
          <ac:picMkLst>
            <pc:docMk/>
            <pc:sldMk cId="1236219955" sldId="393"/>
            <ac:picMk id="6" creationId="{82FAFBEC-17A7-A0BD-ADED-17E5EC7528DE}"/>
          </ac:picMkLst>
        </pc:pic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3258072074" sldId="393"/>
        </pc:sldMkLst>
      </pc:sldChg>
      <pc:sldChg chg="modSp add del mod ord">
        <pc:chgData name="Adam Clark" userId="c60ea259d2e9f9db" providerId="LiveId" clId="{095562FD-2876-47BE-9C8C-4BCD3DBCBE10}" dt="2023-12-10T22:37:55.254" v="188" actId="2696"/>
        <pc:sldMkLst>
          <pc:docMk/>
          <pc:sldMk cId="2264089377" sldId="394"/>
        </pc:sldMkLst>
        <pc:spChg chg="mod">
          <ac:chgData name="Adam Clark" userId="c60ea259d2e9f9db" providerId="LiveId" clId="{095562FD-2876-47BE-9C8C-4BCD3DBCBE10}" dt="2023-12-10T22:33:28.766" v="160" actId="20577"/>
          <ac:spMkLst>
            <pc:docMk/>
            <pc:sldMk cId="2264089377" sldId="394"/>
            <ac:spMk id="3" creationId="{F62B0C01-0C3F-B3EF-016A-AA7929469282}"/>
          </ac:spMkLst>
        </pc:sp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2661630339" sldId="394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536035373" sldId="395"/>
        </pc:sldMkLst>
      </pc:sldChg>
      <pc:sldChg chg="addSp delSp modSp add mod">
        <pc:chgData name="Adam Clark" userId="c60ea259d2e9f9db" providerId="LiveId" clId="{095562FD-2876-47BE-9C8C-4BCD3DBCBE10}" dt="2023-12-10T22:37:11.010" v="185" actId="20577"/>
        <pc:sldMkLst>
          <pc:docMk/>
          <pc:sldMk cId="2895723202" sldId="395"/>
        </pc:sldMkLst>
        <pc:spChg chg="mod">
          <ac:chgData name="Adam Clark" userId="c60ea259d2e9f9db" providerId="LiveId" clId="{095562FD-2876-47BE-9C8C-4BCD3DBCBE10}" dt="2023-12-10T22:37:02.737" v="183" actId="20577"/>
          <ac:spMkLst>
            <pc:docMk/>
            <pc:sldMk cId="2895723202" sldId="395"/>
            <ac:spMk id="3" creationId="{F62B0C01-0C3F-B3EF-016A-AA7929469282}"/>
          </ac:spMkLst>
        </pc:spChg>
        <pc:spChg chg="mod">
          <ac:chgData name="Adam Clark" userId="c60ea259d2e9f9db" providerId="LiveId" clId="{095562FD-2876-47BE-9C8C-4BCD3DBCBE10}" dt="2023-12-10T22:37:11.010" v="185" actId="20577"/>
          <ac:spMkLst>
            <pc:docMk/>
            <pc:sldMk cId="2895723202" sldId="395"/>
            <ac:spMk id="4" creationId="{A99EE9CE-D266-E2A4-03A1-D37CD214250D}"/>
          </ac:spMkLst>
        </pc:spChg>
        <pc:picChg chg="add del mod">
          <ac:chgData name="Adam Clark" userId="c60ea259d2e9f9db" providerId="LiveId" clId="{095562FD-2876-47BE-9C8C-4BCD3DBCBE10}" dt="2023-12-10T22:37:06.696" v="184" actId="21"/>
          <ac:picMkLst>
            <pc:docMk/>
            <pc:sldMk cId="2895723202" sldId="395"/>
            <ac:picMk id="6" creationId="{497E6A29-89AB-B535-CE32-6584A75D93CD}"/>
          </ac:picMkLst>
        </pc:picChg>
      </pc:sldChg>
      <pc:sldChg chg="modSp add mod">
        <pc:chgData name="Adam Clark" userId="c60ea259d2e9f9db" providerId="LiveId" clId="{095562FD-2876-47BE-9C8C-4BCD3DBCBE10}" dt="2023-12-10T22:37:32.643" v="187" actId="20577"/>
        <pc:sldMkLst>
          <pc:docMk/>
          <pc:sldMk cId="3816984874" sldId="396"/>
        </pc:sldMkLst>
        <pc:spChg chg="mod">
          <ac:chgData name="Adam Clark" userId="c60ea259d2e9f9db" providerId="LiveId" clId="{095562FD-2876-47BE-9C8C-4BCD3DBCBE10}" dt="2023-12-10T22:37:32.643" v="187" actId="20577"/>
          <ac:spMkLst>
            <pc:docMk/>
            <pc:sldMk cId="3816984874" sldId="396"/>
            <ac:spMk id="3" creationId="{F62B0C01-0C3F-B3EF-016A-AA7929469282}"/>
          </ac:spMkLst>
        </pc:sp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282344945" sldId="397"/>
        </pc:sldMkLst>
      </pc:sldChg>
      <pc:sldChg chg="add">
        <pc:chgData name="Adam Clark" userId="c60ea259d2e9f9db" providerId="LiveId" clId="{095562FD-2876-47BE-9C8C-4BCD3DBCBE10}" dt="2023-12-10T22:37:28.440" v="186" actId="2890"/>
        <pc:sldMkLst>
          <pc:docMk/>
          <pc:sldMk cId="570053432" sldId="397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490436363" sldId="398"/>
        </pc:sldMkLst>
      </pc:sldChg>
      <pc:sldChg chg="addSp modSp add mod">
        <pc:chgData name="Adam Clark" userId="c60ea259d2e9f9db" providerId="LiveId" clId="{095562FD-2876-47BE-9C8C-4BCD3DBCBE10}" dt="2023-12-10T22:44:10.226" v="296" actId="14100"/>
        <pc:sldMkLst>
          <pc:docMk/>
          <pc:sldMk cId="1248492339" sldId="398"/>
        </pc:sldMkLst>
        <pc:spChg chg="mod">
          <ac:chgData name="Adam Clark" userId="c60ea259d2e9f9db" providerId="LiveId" clId="{095562FD-2876-47BE-9C8C-4BCD3DBCBE10}" dt="2023-12-10T22:39:13.454" v="238" actId="20577"/>
          <ac:spMkLst>
            <pc:docMk/>
            <pc:sldMk cId="1248492339" sldId="398"/>
            <ac:spMk id="3" creationId="{F62B0C01-0C3F-B3EF-016A-AA7929469282}"/>
          </ac:spMkLst>
        </pc:spChg>
        <pc:spChg chg="mod">
          <ac:chgData name="Adam Clark" userId="c60ea259d2e9f9db" providerId="LiveId" clId="{095562FD-2876-47BE-9C8C-4BCD3DBCBE10}" dt="2023-12-10T22:44:03.807" v="294" actId="6549"/>
          <ac:spMkLst>
            <pc:docMk/>
            <pc:sldMk cId="1248492339" sldId="398"/>
            <ac:spMk id="4" creationId="{A99EE9CE-D266-E2A4-03A1-D37CD214250D}"/>
          </ac:spMkLst>
        </pc:spChg>
        <pc:picChg chg="add mod">
          <ac:chgData name="Adam Clark" userId="c60ea259d2e9f9db" providerId="LiveId" clId="{095562FD-2876-47BE-9C8C-4BCD3DBCBE10}" dt="2023-12-10T22:43:46.127" v="289" actId="1076"/>
          <ac:picMkLst>
            <pc:docMk/>
            <pc:sldMk cId="1248492339" sldId="398"/>
            <ac:picMk id="6" creationId="{8C832E8B-F4DF-E696-362A-E6FE4A612813}"/>
          </ac:picMkLst>
        </pc:picChg>
        <pc:picChg chg="add mod">
          <ac:chgData name="Adam Clark" userId="c60ea259d2e9f9db" providerId="LiveId" clId="{095562FD-2876-47BE-9C8C-4BCD3DBCBE10}" dt="2023-12-10T22:43:47.752" v="290" actId="1076"/>
          <ac:picMkLst>
            <pc:docMk/>
            <pc:sldMk cId="1248492339" sldId="398"/>
            <ac:picMk id="8" creationId="{5E20A264-548E-B70F-5E56-A4F5B6608336}"/>
          </ac:picMkLst>
        </pc:picChg>
        <pc:picChg chg="add mod">
          <ac:chgData name="Adam Clark" userId="c60ea259d2e9f9db" providerId="LiveId" clId="{095562FD-2876-47BE-9C8C-4BCD3DBCBE10}" dt="2023-12-10T22:44:10.226" v="296" actId="14100"/>
          <ac:picMkLst>
            <pc:docMk/>
            <pc:sldMk cId="1248492339" sldId="398"/>
            <ac:picMk id="10" creationId="{C713B6EA-8F43-E36B-CF39-7FE30192F80E}"/>
          </ac:picMkLst>
        </pc:picChg>
      </pc:sldChg>
      <pc:sldChg chg="add">
        <pc:chgData name="Adam Clark" userId="c60ea259d2e9f9db" providerId="LiveId" clId="{095562FD-2876-47BE-9C8C-4BCD3DBCBE10}" dt="2023-12-10T22:42:57.949" v="273" actId="2890"/>
        <pc:sldMkLst>
          <pc:docMk/>
          <pc:sldMk cId="1377140084" sldId="399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2046408982" sldId="399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1510092706" sldId="400"/>
        </pc:sldMkLst>
      </pc:sldChg>
      <pc:sldChg chg="modSp add mod ord">
        <pc:chgData name="Adam Clark" userId="c60ea259d2e9f9db" providerId="LiveId" clId="{095562FD-2876-47BE-9C8C-4BCD3DBCBE10}" dt="2023-12-10T22:47:12.229" v="313" actId="20577"/>
        <pc:sldMkLst>
          <pc:docMk/>
          <pc:sldMk cId="3146387592" sldId="400"/>
        </pc:sldMkLst>
        <pc:spChg chg="mod">
          <ac:chgData name="Adam Clark" userId="c60ea259d2e9f9db" providerId="LiveId" clId="{095562FD-2876-47BE-9C8C-4BCD3DBCBE10}" dt="2023-12-10T22:47:12.229" v="313" actId="20577"/>
          <ac:spMkLst>
            <pc:docMk/>
            <pc:sldMk cId="3146387592" sldId="400"/>
            <ac:spMk id="3" creationId="{F62B0C01-0C3F-B3EF-016A-AA7929469282}"/>
          </ac:spMkLst>
        </pc:spChg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1239314868" sldId="401"/>
        </pc:sldMkLst>
      </pc:sldChg>
      <pc:sldChg chg="add">
        <pc:chgData name="Adam Clark" userId="c60ea259d2e9f9db" providerId="LiveId" clId="{095562FD-2876-47BE-9C8C-4BCD3DBCBE10}" dt="2023-12-10T22:47:08.368" v="312" actId="2890"/>
        <pc:sldMkLst>
          <pc:docMk/>
          <pc:sldMk cId="3644484841" sldId="401"/>
        </pc:sldMkLst>
      </pc:sldChg>
      <pc:sldChg chg="del">
        <pc:chgData name="Adam Clark" userId="c60ea259d2e9f9db" providerId="LiveId" clId="{095562FD-2876-47BE-9C8C-4BCD3DBCBE10}" dt="2023-12-10T22:21:00.926" v="0" actId="2696"/>
        <pc:sldMkLst>
          <pc:docMk/>
          <pc:sldMk cId="2396813677" sldId="402"/>
        </pc:sldMkLst>
      </pc:sldChg>
      <pc:sldChg chg="modSp add mod ord">
        <pc:chgData name="Adam Clark" userId="c60ea259d2e9f9db" providerId="LiveId" clId="{095562FD-2876-47BE-9C8C-4BCD3DBCBE10}" dt="2023-12-13T14:48:03.072" v="503" actId="20577"/>
        <pc:sldMkLst>
          <pc:docMk/>
          <pc:sldMk cId="2815510969" sldId="402"/>
        </pc:sldMkLst>
        <pc:spChg chg="mod">
          <ac:chgData name="Adam Clark" userId="c60ea259d2e9f9db" providerId="LiveId" clId="{095562FD-2876-47BE-9C8C-4BCD3DBCBE10}" dt="2023-12-13T14:48:03.072" v="503" actId="20577"/>
          <ac:spMkLst>
            <pc:docMk/>
            <pc:sldMk cId="2815510969" sldId="402"/>
            <ac:spMk id="2" creationId="{8200C054-A22A-FE19-AF53-3904BC1646B5}"/>
          </ac:spMkLst>
        </pc:spChg>
        <pc:spChg chg="mod">
          <ac:chgData name="Adam Clark" userId="c60ea259d2e9f9db" providerId="LiveId" clId="{095562FD-2876-47BE-9C8C-4BCD3DBCBE10}" dt="2023-12-13T14:46:59.991" v="490" actId="20577"/>
          <ac:spMkLst>
            <pc:docMk/>
            <pc:sldMk cId="2815510969" sldId="402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49:38.923" v="518" actId="20577"/>
        <pc:sldMkLst>
          <pc:docMk/>
          <pc:sldMk cId="4015677677" sldId="403"/>
        </pc:sldMkLst>
        <pc:spChg chg="mod">
          <ac:chgData name="Adam Clark" userId="c60ea259d2e9f9db" providerId="LiveId" clId="{095562FD-2876-47BE-9C8C-4BCD3DBCBE10}" dt="2023-12-13T14:47:59.353" v="501" actId="20577"/>
          <ac:spMkLst>
            <pc:docMk/>
            <pc:sldMk cId="4015677677" sldId="403"/>
            <ac:spMk id="2" creationId="{8200C054-A22A-FE19-AF53-3904BC1646B5}"/>
          </ac:spMkLst>
        </pc:spChg>
        <pc:spChg chg="mod">
          <ac:chgData name="Adam Clark" userId="c60ea259d2e9f9db" providerId="LiveId" clId="{095562FD-2876-47BE-9C8C-4BCD3DBCBE10}" dt="2023-12-13T14:49:38.923" v="518" actId="20577"/>
          <ac:spMkLst>
            <pc:docMk/>
            <pc:sldMk cId="4015677677" sldId="403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49:33.229" v="514" actId="20577"/>
        <pc:sldMkLst>
          <pc:docMk/>
          <pc:sldMk cId="4109781224" sldId="404"/>
        </pc:sldMkLst>
        <pc:spChg chg="mod">
          <ac:chgData name="Adam Clark" userId="c60ea259d2e9f9db" providerId="LiveId" clId="{095562FD-2876-47BE-9C8C-4BCD3DBCBE10}" dt="2023-12-13T14:49:33.229" v="514" actId="20577"/>
          <ac:spMkLst>
            <pc:docMk/>
            <pc:sldMk cId="4109781224" sldId="404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0:16.456" v="521"/>
        <pc:sldMkLst>
          <pc:docMk/>
          <pc:sldMk cId="2259789936" sldId="405"/>
        </pc:sldMkLst>
        <pc:spChg chg="mod">
          <ac:chgData name="Adam Clark" userId="c60ea259d2e9f9db" providerId="LiveId" clId="{095562FD-2876-47BE-9C8C-4BCD3DBCBE10}" dt="2023-12-13T14:50:16.456" v="521"/>
          <ac:spMkLst>
            <pc:docMk/>
            <pc:sldMk cId="2259789936" sldId="405"/>
            <ac:spMk id="3" creationId="{F62B0C01-0C3F-B3EF-016A-AA7929469282}"/>
          </ac:spMkLst>
        </pc:spChg>
      </pc:sldChg>
      <pc:sldChg chg="modSp add mod ord">
        <pc:chgData name="Adam Clark" userId="c60ea259d2e9f9db" providerId="LiveId" clId="{095562FD-2876-47BE-9C8C-4BCD3DBCBE10}" dt="2023-12-13T14:51:38.464" v="526" actId="20577"/>
        <pc:sldMkLst>
          <pc:docMk/>
          <pc:sldMk cId="3957295020" sldId="406"/>
        </pc:sldMkLst>
        <pc:spChg chg="mod">
          <ac:chgData name="Adam Clark" userId="c60ea259d2e9f9db" providerId="LiveId" clId="{095562FD-2876-47BE-9C8C-4BCD3DBCBE10}" dt="2023-12-13T14:51:38.464" v="526" actId="20577"/>
          <ac:spMkLst>
            <pc:docMk/>
            <pc:sldMk cId="3957295020" sldId="406"/>
            <ac:spMk id="4" creationId="{AFB6AC23-3750-42A5-4BB0-57005F0234D4}"/>
          </ac:spMkLst>
        </pc:spChg>
      </pc:sldChg>
      <pc:sldChg chg="modSp add mod ord">
        <pc:chgData name="Adam Clark" userId="c60ea259d2e9f9db" providerId="LiveId" clId="{095562FD-2876-47BE-9C8C-4BCD3DBCBE10}" dt="2023-12-13T14:52:25.146" v="545"/>
        <pc:sldMkLst>
          <pc:docMk/>
          <pc:sldMk cId="4070575177" sldId="407"/>
        </pc:sldMkLst>
        <pc:spChg chg="mod">
          <ac:chgData name="Adam Clark" userId="c60ea259d2e9f9db" providerId="LiveId" clId="{095562FD-2876-47BE-9C8C-4BCD3DBCBE10}" dt="2023-12-13T14:51:52.893" v="531" actId="20577"/>
          <ac:spMkLst>
            <pc:docMk/>
            <pc:sldMk cId="4070575177" sldId="407"/>
            <ac:spMk id="2" creationId="{8200C054-A22A-FE19-AF53-3904BC1646B5}"/>
          </ac:spMkLst>
        </pc:spChg>
        <pc:spChg chg="mod">
          <ac:chgData name="Adam Clark" userId="c60ea259d2e9f9db" providerId="LiveId" clId="{095562FD-2876-47BE-9C8C-4BCD3DBCBE10}" dt="2023-12-13T14:52:25.146" v="545"/>
          <ac:spMkLst>
            <pc:docMk/>
            <pc:sldMk cId="4070575177" sldId="407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4:48.102" v="632" actId="20577"/>
        <pc:sldMkLst>
          <pc:docMk/>
          <pc:sldMk cId="1311404994" sldId="408"/>
        </pc:sldMkLst>
        <pc:spChg chg="mod">
          <ac:chgData name="Adam Clark" userId="c60ea259d2e9f9db" providerId="LiveId" clId="{095562FD-2876-47BE-9C8C-4BCD3DBCBE10}" dt="2023-12-13T14:54:48.102" v="632" actId="20577"/>
          <ac:spMkLst>
            <pc:docMk/>
            <pc:sldMk cId="1311404994" sldId="408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5:29.914" v="634"/>
        <pc:sldMkLst>
          <pc:docMk/>
          <pc:sldMk cId="649011502" sldId="409"/>
        </pc:sldMkLst>
        <pc:spChg chg="mod">
          <ac:chgData name="Adam Clark" userId="c60ea259d2e9f9db" providerId="LiveId" clId="{095562FD-2876-47BE-9C8C-4BCD3DBCBE10}" dt="2023-12-13T14:55:29.914" v="634"/>
          <ac:spMkLst>
            <pc:docMk/>
            <pc:sldMk cId="649011502" sldId="409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8:43.779" v="645" actId="20577"/>
        <pc:sldMkLst>
          <pc:docMk/>
          <pc:sldMk cId="3059865173" sldId="410"/>
        </pc:sldMkLst>
        <pc:spChg chg="mod">
          <ac:chgData name="Adam Clark" userId="c60ea259d2e9f9db" providerId="LiveId" clId="{095562FD-2876-47BE-9C8C-4BCD3DBCBE10}" dt="2023-12-13T14:58:43.779" v="645" actId="20577"/>
          <ac:spMkLst>
            <pc:docMk/>
            <pc:sldMk cId="3059865173" sldId="410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4:59:57.679" v="677" actId="20577"/>
        <pc:sldMkLst>
          <pc:docMk/>
          <pc:sldMk cId="1544291709" sldId="411"/>
        </pc:sldMkLst>
        <pc:spChg chg="mod">
          <ac:chgData name="Adam Clark" userId="c60ea259d2e9f9db" providerId="LiveId" clId="{095562FD-2876-47BE-9C8C-4BCD3DBCBE10}" dt="2023-12-13T14:59:57.679" v="677" actId="20577"/>
          <ac:spMkLst>
            <pc:docMk/>
            <pc:sldMk cId="1544291709" sldId="411"/>
            <ac:spMk id="3" creationId="{F62B0C01-0C3F-B3EF-016A-AA7929469282}"/>
          </ac:spMkLst>
        </pc:spChg>
      </pc:sldChg>
      <pc:sldChg chg="modSp add mod">
        <pc:chgData name="Adam Clark" userId="c60ea259d2e9f9db" providerId="LiveId" clId="{095562FD-2876-47BE-9C8C-4BCD3DBCBE10}" dt="2023-12-13T15:00:34.523" v="680"/>
        <pc:sldMkLst>
          <pc:docMk/>
          <pc:sldMk cId="2193640787" sldId="412"/>
        </pc:sldMkLst>
        <pc:spChg chg="mod">
          <ac:chgData name="Adam Clark" userId="c60ea259d2e9f9db" providerId="LiveId" clId="{095562FD-2876-47BE-9C8C-4BCD3DBCBE10}" dt="2023-12-13T15:00:34.523" v="680"/>
          <ac:spMkLst>
            <pc:docMk/>
            <pc:sldMk cId="2193640787" sldId="412"/>
            <ac:spMk id="3" creationId="{F62B0C01-0C3F-B3EF-016A-AA792946928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12/20/2023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12/20/2023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survey Of the Scriptures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13:12-18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third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Town </a:t>
            </a:r>
          </a:p>
        </p:txBody>
      </p:sp>
      <p:pic>
        <p:nvPicPr>
          <p:cNvPr id="6" name="Picture 5" descr="A painting of people and animals&#10;&#10;Description automatically generated">
            <a:extLst>
              <a:ext uri="{FF2B5EF4-FFF2-40B4-BE49-F238E27FC236}">
                <a16:creationId xmlns:a16="http://schemas.microsoft.com/office/drawing/2014/main" id="{82FAFBEC-17A7-A0BD-ADED-17E5EC752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85" y="3733800"/>
            <a:ext cx="48467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13:6-11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Prophet: or receiver of a dream </a:t>
            </a:r>
          </a:p>
          <a:p>
            <a:r>
              <a:rPr lang="en-US" dirty="0"/>
              <a:t>The Relative or Friend </a:t>
            </a:r>
          </a:p>
          <a:p>
            <a:r>
              <a:rPr lang="en-US" dirty="0"/>
              <a:t>The Town</a:t>
            </a:r>
          </a:p>
        </p:txBody>
      </p:sp>
      <p:pic>
        <p:nvPicPr>
          <p:cNvPr id="6" name="Picture 5" descr="A person in a white robe holding a staff&#10;&#10;Description automatically generated">
            <a:extLst>
              <a:ext uri="{FF2B5EF4-FFF2-40B4-BE49-F238E27FC236}">
                <a16:creationId xmlns:a16="http://schemas.microsoft.com/office/drawing/2014/main" id="{8C832E8B-F4DF-E696-362A-E6FE4A61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9" y="3581400"/>
            <a:ext cx="1752752" cy="2926334"/>
          </a:xfrm>
          <a:prstGeom prst="rect">
            <a:avLst/>
          </a:prstGeom>
        </p:spPr>
      </p:pic>
      <p:pic>
        <p:nvPicPr>
          <p:cNvPr id="8" name="Picture 7" descr="A painting of a person holding a baby and a person with baskets of fruit&#10;&#10;Description automatically generated">
            <a:extLst>
              <a:ext uri="{FF2B5EF4-FFF2-40B4-BE49-F238E27FC236}">
                <a16:creationId xmlns:a16="http://schemas.microsoft.com/office/drawing/2014/main" id="{5E20A264-548E-B70F-5E56-A4F5B6608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2895600"/>
            <a:ext cx="2659610" cy="3718882"/>
          </a:xfrm>
          <a:prstGeom prst="rect">
            <a:avLst/>
          </a:prstGeom>
        </p:spPr>
      </p:pic>
      <p:pic>
        <p:nvPicPr>
          <p:cNvPr id="10" name="Picture 9" descr="A painting of people and animals&#10;&#10;Description automatically generated">
            <a:extLst>
              <a:ext uri="{FF2B5EF4-FFF2-40B4-BE49-F238E27FC236}">
                <a16:creationId xmlns:a16="http://schemas.microsoft.com/office/drawing/2014/main" id="{C713B6EA-8F43-E36B-CF39-7FE30192F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54" y="4038599"/>
            <a:ext cx="3668458" cy="26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9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13:15-16</a:t>
            </a:r>
          </a:p>
          <a:p>
            <a:pPr marL="0" indent="0">
              <a:buNone/>
            </a:pPr>
            <a:r>
              <a:rPr lang="en-US" dirty="0"/>
              <a:t>What was the consequence for all guilty parties?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13:15-16</a:t>
            </a:r>
          </a:p>
          <a:p>
            <a:pPr marL="0" indent="0">
              <a:buNone/>
            </a:pPr>
            <a:r>
              <a:rPr lang="en-US" dirty="0"/>
              <a:t>What was the consequence for all guilty parties?</a:t>
            </a:r>
          </a:p>
          <a:p>
            <a:pPr marL="0" indent="0">
              <a:buNone/>
            </a:pPr>
            <a:r>
              <a:rPr lang="en-US" dirty="0"/>
              <a:t>What important action comes from verse 14 and what does this action guard against?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8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 14</a:t>
            </a:r>
          </a:p>
        </p:txBody>
      </p:sp>
    </p:spTree>
    <p:extLst>
      <p:ext uri="{BB962C8B-B14F-4D97-AF65-F5344CB8AC3E}">
        <p14:creationId xmlns:p14="http://schemas.microsoft.com/office/powerpoint/2010/main" val="10327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14:1-2</a:t>
            </a:r>
          </a:p>
          <a:p>
            <a:pPr marL="0" indent="0">
              <a:buNone/>
            </a:pPr>
            <a:r>
              <a:rPr lang="en-US" dirty="0"/>
              <a:t>Why was cutting themselves specifically mentioned?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14:3-21</a:t>
            </a:r>
          </a:p>
          <a:p>
            <a:pPr marL="0" indent="0">
              <a:buNone/>
            </a:pPr>
            <a:r>
              <a:rPr lang="en-US" dirty="0"/>
              <a:t>Why were certain animals clean and unclean?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14:22-29</a:t>
            </a:r>
          </a:p>
          <a:p>
            <a:pPr marL="0" indent="0">
              <a:buNone/>
            </a:pPr>
            <a:r>
              <a:rPr lang="en-US" dirty="0"/>
              <a:t>What was the purpose of tithing?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14:22-29</a:t>
            </a:r>
          </a:p>
          <a:p>
            <a:pPr marL="0" indent="0">
              <a:buNone/>
            </a:pPr>
            <a:r>
              <a:rPr lang="en-US" dirty="0"/>
              <a:t>What was the purpose of tithing?</a:t>
            </a:r>
          </a:p>
          <a:p>
            <a:pPr marL="0" indent="0">
              <a:buNone/>
            </a:pPr>
            <a:r>
              <a:rPr lang="en-US" dirty="0"/>
              <a:t>Today our offerings are given freely with an amount purposed in our hearts. (2 Corinthians 9:7) How do you feel about an amount commanded over an amount chosen?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 15</a:t>
            </a:r>
          </a:p>
        </p:txBody>
      </p:sp>
    </p:spTree>
    <p:extLst>
      <p:ext uri="{BB962C8B-B14F-4D97-AF65-F5344CB8AC3E}">
        <p14:creationId xmlns:p14="http://schemas.microsoft.com/office/powerpoint/2010/main" val="39572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9750425" cy="1625600"/>
          </a:xfrm>
        </p:spPr>
        <p:txBody>
          <a:bodyPr/>
          <a:lstStyle/>
          <a:p>
            <a:r>
              <a:rPr lang="en-US" dirty="0"/>
              <a:t>Class Schedule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400"/>
            <a:ext cx="6602413" cy="4899025"/>
          </a:xfrm>
        </p:spPr>
        <p:txBody>
          <a:bodyPr>
            <a:normAutofit/>
          </a:bodyPr>
          <a:lstStyle/>
          <a:p>
            <a:r>
              <a:rPr lang="en-US" dirty="0"/>
              <a:t>Lesson 1:</a:t>
            </a:r>
            <a:br>
              <a:rPr lang="en-US" dirty="0"/>
            </a:br>
            <a:r>
              <a:rPr lang="en-US" dirty="0"/>
              <a:t>Introduction, Chapters 1 &amp; 2</a:t>
            </a:r>
          </a:p>
          <a:p>
            <a:r>
              <a:rPr lang="en-US" dirty="0"/>
              <a:t>Lesson 2:</a:t>
            </a:r>
            <a:br>
              <a:rPr lang="en-US" dirty="0"/>
            </a:br>
            <a:r>
              <a:rPr lang="en-US" dirty="0"/>
              <a:t>Chapters 3-5</a:t>
            </a:r>
          </a:p>
          <a:p>
            <a:r>
              <a:rPr lang="en-US" dirty="0"/>
              <a:t>Lesson 3:</a:t>
            </a:r>
            <a:br>
              <a:rPr lang="en-US" dirty="0"/>
            </a:br>
            <a:r>
              <a:rPr lang="en-US" dirty="0"/>
              <a:t>Chapters 6-9</a:t>
            </a:r>
          </a:p>
          <a:p>
            <a:r>
              <a:rPr lang="en-US" dirty="0"/>
              <a:t>Lesson 4:</a:t>
            </a:r>
            <a:br>
              <a:rPr lang="en-US" dirty="0"/>
            </a:br>
            <a:r>
              <a:rPr lang="en-US" dirty="0"/>
              <a:t>Chapters 10-12</a:t>
            </a:r>
          </a:p>
          <a:p>
            <a:r>
              <a:rPr lang="en-US" dirty="0"/>
              <a:t>Lesson 5:</a:t>
            </a:r>
            <a:br>
              <a:rPr lang="en-US" dirty="0"/>
            </a:br>
            <a:r>
              <a:rPr lang="en-US" dirty="0"/>
              <a:t>Chapters 13-15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BFEFC85-CFA9-5FB8-3B58-1BDE7015733A}"/>
              </a:ext>
            </a:extLst>
          </p:cNvPr>
          <p:cNvSpPr txBox="1">
            <a:spLocks/>
          </p:cNvSpPr>
          <p:nvPr/>
        </p:nvSpPr>
        <p:spPr>
          <a:xfrm>
            <a:off x="6449218" y="1803400"/>
            <a:ext cx="6602413" cy="48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Lesson 6:</a:t>
            </a:r>
            <a:br>
              <a:rPr lang="en-US" dirty="0"/>
            </a:br>
            <a:r>
              <a:rPr lang="en-US" dirty="0"/>
              <a:t>Chapters 16-18</a:t>
            </a:r>
          </a:p>
          <a:p>
            <a:r>
              <a:rPr lang="en-US" dirty="0"/>
              <a:t>Lesson 7:</a:t>
            </a:r>
            <a:br>
              <a:rPr lang="en-US" dirty="0"/>
            </a:br>
            <a:r>
              <a:rPr lang="en-US" dirty="0"/>
              <a:t>Chapters 19-21</a:t>
            </a:r>
          </a:p>
          <a:p>
            <a:r>
              <a:rPr lang="en-US" dirty="0"/>
              <a:t>Lesson 8:</a:t>
            </a:r>
            <a:br>
              <a:rPr lang="en-US" dirty="0"/>
            </a:br>
            <a:r>
              <a:rPr lang="en-US" dirty="0"/>
              <a:t>Chapters 22-25</a:t>
            </a:r>
          </a:p>
          <a:p>
            <a:r>
              <a:rPr lang="en-US" dirty="0"/>
              <a:t>Lesson 9:</a:t>
            </a:r>
            <a:br>
              <a:rPr lang="en-US" dirty="0"/>
            </a:br>
            <a:r>
              <a:rPr lang="en-US" dirty="0"/>
              <a:t>Chapters 26-28</a:t>
            </a:r>
          </a:p>
          <a:p>
            <a:r>
              <a:rPr lang="en-US" dirty="0"/>
              <a:t>Lesson 10:</a:t>
            </a:r>
            <a:br>
              <a:rPr lang="en-US" dirty="0"/>
            </a:br>
            <a:r>
              <a:rPr lang="en-US" dirty="0"/>
              <a:t>Chapters 29-34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15:1-11</a:t>
            </a:r>
          </a:p>
          <a:p>
            <a:pPr marL="0" indent="0">
              <a:buNone/>
            </a:pPr>
            <a:r>
              <a:rPr lang="en-US" dirty="0"/>
              <a:t>What do you learn of God’s heart toward the poor?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15:1-11</a:t>
            </a:r>
          </a:p>
          <a:p>
            <a:pPr marL="0" indent="0">
              <a:buNone/>
            </a:pPr>
            <a:r>
              <a:rPr lang="en-US" dirty="0"/>
              <a:t>How do we explain the contradiction some see in verses 4 and 11?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15:1-11</a:t>
            </a:r>
          </a:p>
          <a:p>
            <a:pPr marL="0" indent="0">
              <a:buNone/>
            </a:pPr>
            <a:r>
              <a:rPr lang="en-US" dirty="0"/>
              <a:t>What responsibilities are recorded for the debtors?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15:12-18</a:t>
            </a:r>
          </a:p>
          <a:p>
            <a:pPr marL="0" indent="0">
              <a:buNone/>
            </a:pPr>
            <a:r>
              <a:rPr lang="en-US" dirty="0"/>
              <a:t>How is the slavery in these text different from the slavery we think of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15:19-23</a:t>
            </a:r>
          </a:p>
          <a:p>
            <a:pPr marL="0" indent="0">
              <a:buNone/>
            </a:pPr>
            <a:r>
              <a:rPr lang="en-US" dirty="0"/>
              <a:t>Why were the Israelites to offer God as near a perfect specimen as possible?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15:19-23</a:t>
            </a:r>
          </a:p>
          <a:p>
            <a:pPr marL="0" indent="0">
              <a:buNone/>
            </a:pPr>
            <a:r>
              <a:rPr lang="en-US" dirty="0"/>
              <a:t>Why were the Israelites to offer God as near a perfect specimen as possible?</a:t>
            </a:r>
          </a:p>
          <a:p>
            <a:pPr marL="0" indent="0">
              <a:buNone/>
            </a:pPr>
            <a:r>
              <a:rPr lang="en-US"/>
              <a:t>What are some examples of our first fruit sacrifices?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Ceremonial Laws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 12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DB097B-2FB8-338E-4A59-9A87C59EAE7C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62200"/>
          <a:ext cx="9747246" cy="385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41">
                  <a:extLst>
                    <a:ext uri="{9D8B030D-6E8A-4147-A177-3AD203B41FA5}">
                      <a16:colId xmlns:a16="http://schemas.microsoft.com/office/drawing/2014/main" val="165923060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03962106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733413581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62423102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619516223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834038207"/>
                    </a:ext>
                  </a:extLst>
                </a:gridCol>
              </a:tblGrid>
              <a:tr h="370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31272"/>
                  </a:ext>
                </a:extLst>
              </a:tr>
              <a:tr h="1127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Israel's Past Reviewed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Exposition of the Law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Mosaic Covenant 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Moses Final Words and Death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5406089"/>
                  </a:ext>
                </a:extLst>
              </a:tr>
              <a:tr h="268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4:44-11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49935"/>
                  </a:ext>
                </a:extLst>
              </a:tr>
              <a:tr h="134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Ceremional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Laws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1713"/>
                  </a:ext>
                </a:extLst>
              </a:tr>
              <a:tr h="536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1-4:43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12-16:17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16:18-21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22-26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27-30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31-34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9708582"/>
                  </a:ext>
                </a:extLst>
              </a:tr>
              <a:tr h="214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PAST- What God has done. 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- What God expects of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 - What God will do for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2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Ceremonial Laws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Chapters 12-16:17 Ceremonial Laws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DB097B-2FB8-338E-4A59-9A87C59EAE7C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62200"/>
          <a:ext cx="9747246" cy="385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41">
                  <a:extLst>
                    <a:ext uri="{9D8B030D-6E8A-4147-A177-3AD203B41FA5}">
                      <a16:colId xmlns:a16="http://schemas.microsoft.com/office/drawing/2014/main" val="165923060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03962106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733413581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62423102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619516223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834038207"/>
                    </a:ext>
                  </a:extLst>
                </a:gridCol>
              </a:tblGrid>
              <a:tr h="370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31272"/>
                  </a:ext>
                </a:extLst>
              </a:tr>
              <a:tr h="1127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Israel's Past Reviewed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Exposition of the Law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Mosaic Covenant 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Moses Final Words and Death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5406089"/>
                  </a:ext>
                </a:extLst>
              </a:tr>
              <a:tr h="268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4:44-11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49935"/>
                  </a:ext>
                </a:extLst>
              </a:tr>
              <a:tr h="134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Ceremional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Laws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1713"/>
                  </a:ext>
                </a:extLst>
              </a:tr>
              <a:tr h="536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1-4:43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12-16:17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16:18-21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22-26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27-30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31-34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9708582"/>
                  </a:ext>
                </a:extLst>
              </a:tr>
              <a:tr h="214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PAST- What God has done. 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- What God expects of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 - What God will do for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1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13:1-5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 What is the first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13:1-5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 What is the first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Prophet: or receiver of a dream </a:t>
            </a:r>
          </a:p>
        </p:txBody>
      </p:sp>
      <p:pic>
        <p:nvPicPr>
          <p:cNvPr id="6" name="Picture 5" descr="A person in a white robe holding a staff&#10;&#10;Description automatically generated">
            <a:extLst>
              <a:ext uri="{FF2B5EF4-FFF2-40B4-BE49-F238E27FC236}">
                <a16:creationId xmlns:a16="http://schemas.microsoft.com/office/drawing/2014/main" id="{842D2D52-6708-2470-08A4-D79C55AA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2" y="2971800"/>
            <a:ext cx="254052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13:6-11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Second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2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13:6-11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Second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Relative or Friend </a:t>
            </a:r>
          </a:p>
          <a:p>
            <a:endParaRPr lang="en-US" dirty="0"/>
          </a:p>
        </p:txBody>
      </p:sp>
      <p:pic>
        <p:nvPicPr>
          <p:cNvPr id="6" name="Picture 5" descr="A painting of a person holding a baby and a person with baskets of fruit&#10;&#10;Description automatically generated">
            <a:extLst>
              <a:ext uri="{FF2B5EF4-FFF2-40B4-BE49-F238E27FC236}">
                <a16:creationId xmlns:a16="http://schemas.microsoft.com/office/drawing/2014/main" id="{497E6A29-89AB-B535-CE32-6584A75D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3671863"/>
            <a:ext cx="2278610" cy="31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8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13:6-11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Second source of temptation Moses mentions?</a:t>
            </a:r>
          </a:p>
          <a:p>
            <a:pPr marL="0" indent="0">
              <a:buNone/>
            </a:pPr>
            <a:r>
              <a:rPr lang="en-US" dirty="0"/>
              <a:t>Why do our relationships with people often trump our relationship with God?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Relative or Friend </a:t>
            </a:r>
          </a:p>
          <a:p>
            <a:endParaRPr lang="en-US" dirty="0"/>
          </a:p>
        </p:txBody>
      </p:sp>
      <p:pic>
        <p:nvPicPr>
          <p:cNvPr id="6" name="Picture 5" descr="A painting of a person holding a baby and a person with baskets of fruit&#10;&#10;Description automatically generated">
            <a:extLst>
              <a:ext uri="{FF2B5EF4-FFF2-40B4-BE49-F238E27FC236}">
                <a16:creationId xmlns:a16="http://schemas.microsoft.com/office/drawing/2014/main" id="{497E6A29-89AB-B535-CE32-6584A75D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3671863"/>
            <a:ext cx="2278610" cy="31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13:12-18</a:t>
            </a:r>
          </a:p>
          <a:p>
            <a:pPr marL="0" indent="0">
              <a:buNone/>
            </a:pPr>
            <a:r>
              <a:rPr lang="en-US" dirty="0"/>
              <a:t>Moses mentioned three different cases in chapter 13. </a:t>
            </a:r>
          </a:p>
          <a:p>
            <a:pPr marL="0" indent="0">
              <a:buNone/>
            </a:pPr>
            <a:r>
              <a:rPr lang="en-US" dirty="0"/>
              <a:t>What is the third source of temptation Moses mentions?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ACF9E2-7979-495A-9F5F-33F2C850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6EAEDD-6865-458C-AB5E-1E0979B7BC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8696</TotalTime>
  <Words>651</Words>
  <Application>Microsoft Office PowerPoint</Application>
  <PresentationFormat>Custom</PresentationFormat>
  <Paragraphs>155</Paragraphs>
  <Slides>26</Slides>
  <Notes>0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Constantia</vt:lpstr>
      <vt:lpstr>Gill Sans MT</vt:lpstr>
      <vt:lpstr>Books Classic 16x9</vt:lpstr>
      <vt:lpstr>Deuteronomy</vt:lpstr>
      <vt:lpstr>Class Schedule </vt:lpstr>
      <vt:lpstr>Deuteronomy Chapters 12-16:17 Ceremonial Laws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Chapter 13 discussion</vt:lpstr>
      <vt:lpstr>Deuteronomy Chapter 14</vt:lpstr>
      <vt:lpstr>Chapter 14 discussion</vt:lpstr>
      <vt:lpstr>Chapter 14 discussion</vt:lpstr>
      <vt:lpstr>Chapter 14 discussion</vt:lpstr>
      <vt:lpstr>Chapter 14 discussion</vt:lpstr>
      <vt:lpstr>Deuteronomy Chapter 15</vt:lpstr>
      <vt:lpstr>Chapter 15 discussion</vt:lpstr>
      <vt:lpstr>Chapter 15 discussion</vt:lpstr>
      <vt:lpstr>Chapter 15 discussion</vt:lpstr>
      <vt:lpstr>Chapter 15 discussion</vt:lpstr>
      <vt:lpstr>Chapter 15 discussion</vt:lpstr>
      <vt:lpstr>Chapter 15 discussion</vt:lpstr>
      <vt:lpstr>Deuteronomy Chapter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Clark, Adam</dc:creator>
  <cp:lastModifiedBy>College View church of Christ</cp:lastModifiedBy>
  <cp:revision>6</cp:revision>
  <dcterms:created xsi:type="dcterms:W3CDTF">2023-10-16T23:27:33Z</dcterms:created>
  <dcterms:modified xsi:type="dcterms:W3CDTF">2023-12-20T23:36:35Z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