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5" r:id="rId7"/>
    <p:sldId id="316" r:id="rId8"/>
    <p:sldId id="317" r:id="rId9"/>
    <p:sldId id="318" r:id="rId10"/>
    <p:sldId id="319" r:id="rId11"/>
    <p:sldId id="322" r:id="rId12"/>
    <p:sldId id="321" r:id="rId13"/>
    <p:sldId id="313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Giant Judging 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NOV 2023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0292-AB09-47A0-6283-7788BA81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06A8-A95C-84CB-24AB-7141DF1D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7CDD-CD8A-5A8C-6F08-0244079E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F8A0-F5A6-570C-9996-B43A03F3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Twelve Spies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Numbers 13: 26 – 14:4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Forests and trees, land and giants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Watch out for others</a:t>
            </a:r>
            <a:r>
              <a:rPr lang="en-US" sz="3600" dirty="0">
                <a:effectLst/>
              </a:rPr>
              <a:t>			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Joshua and Caleb: Numbers 14: 6-9</a:t>
            </a: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was God’s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To the unfaithful spies? Numbers 14: 36,37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To the multitude? Numbers 14: 32-35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To Joshua and Caleb? Numbers 14: 30,38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Giants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Any seemingly “undefeatable” enemy that stands in our way and </a:t>
            </a:r>
            <a:r>
              <a:rPr lang="en-US" sz="3600" dirty="0"/>
              <a:t>keeps us </a:t>
            </a:r>
            <a:r>
              <a:rPr lang="en-US" sz="3600" dirty="0">
                <a:effectLst/>
              </a:rPr>
              <a:t>from accepting God’s promises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Life Goals / Contentment: 1 Tim 6: 6-11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Persecutions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Giants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False doctrines about difficult passages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Avoid the enemy’s deceit: Colossians 2: 8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wants everyone to be saved – 1 Tim 2: 3-4</a:t>
            </a: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God takes no pleasure in the death of wicked – Ezekial 33: 11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Genesis 18: 20-33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Ethiopian Eunuch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Acts 8: 25-40</a:t>
            </a: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sent a man from another race and another place to help this man!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Cornelius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Acts 10: 1-2, 44-48</a:t>
            </a: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sent a man from another race and another place to help this man!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Hebrew 3</a:t>
            </a:r>
            <a:r>
              <a:rPr lang="en-US" sz="3600">
                <a:effectLst/>
              </a:rPr>
              <a:t>: 7 – 4:11</a:t>
            </a:r>
            <a:endParaRPr lang="en-US" sz="36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Romans 11: 33-36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{130BB934-316B-4D05-A457-1A4E12102E25}tf33845126_win32</Template>
  <TotalTime>443</TotalTime>
  <Words>199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1_RetrospectVTI</vt:lpstr>
      <vt:lpstr>Giant Judging </vt:lpstr>
      <vt:lpstr>The Twelve Spies</vt:lpstr>
      <vt:lpstr>What was God’s response?</vt:lpstr>
      <vt:lpstr>Our Giants</vt:lpstr>
      <vt:lpstr>Our Giants</vt:lpstr>
      <vt:lpstr>Abraham</vt:lpstr>
      <vt:lpstr>Ethiopian Eunuch</vt:lpstr>
      <vt:lpstr>Cornelius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Christianity</dc:title>
  <dc:creator>Alan Cantrell</dc:creator>
  <cp:lastModifiedBy>Alan Cantrell</cp:lastModifiedBy>
  <cp:revision>22</cp:revision>
  <dcterms:created xsi:type="dcterms:W3CDTF">2022-12-24T03:12:16Z</dcterms:created>
  <dcterms:modified xsi:type="dcterms:W3CDTF">2023-11-12T05:54:49Z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