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1" r:id="rId5"/>
    <p:sldId id="260" r:id="rId6"/>
    <p:sldId id="258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2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9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18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00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8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3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6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4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42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73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7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2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17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91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B3B545-59E0-4B71-8488-7B0E1F01B45F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8DA4AF-065D-40EF-A280-37495A7A8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2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52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CBEC0-CF3D-E830-B100-E7B00E6A3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7840" y="1380068"/>
            <a:ext cx="10170160" cy="2616199"/>
          </a:xfrm>
        </p:spPr>
        <p:txBody>
          <a:bodyPr>
            <a:normAutofit fontScale="90000"/>
          </a:bodyPr>
          <a:lstStyle/>
          <a:p>
            <a:r>
              <a:rPr lang="en-US" dirty="0"/>
              <a:t>EXAMINING OUR WAYS: ARE YOU KEEPING THE CHURCH ALIVE?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FD54C-D58A-ECA3-DACB-7FDAC49FF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Revelation 3:1-3</a:t>
            </a:r>
          </a:p>
        </p:txBody>
      </p:sp>
    </p:spTree>
    <p:extLst>
      <p:ext uri="{BB962C8B-B14F-4D97-AF65-F5344CB8AC3E}">
        <p14:creationId xmlns:p14="http://schemas.microsoft.com/office/powerpoint/2010/main" val="1469468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0E32-B9B6-1191-050B-2C3919ED6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16841"/>
            <a:ext cx="10018713" cy="736600"/>
          </a:xfrm>
        </p:spPr>
        <p:txBody>
          <a:bodyPr/>
          <a:lstStyle/>
          <a:p>
            <a:r>
              <a:rPr lang="en-US" dirty="0"/>
              <a:t>The Faithful: Those Who Are Dependable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CF5B7-AD90-86E0-829E-6D09CD81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53441"/>
            <a:ext cx="10433370" cy="5608319"/>
          </a:xfrm>
        </p:spPr>
        <p:txBody>
          <a:bodyPr>
            <a:normAutofit/>
          </a:bodyPr>
          <a:lstStyle/>
          <a:p>
            <a:r>
              <a:rPr lang="en-US" sz="3600" dirty="0"/>
              <a:t>Dependability to our task [Matt. 25:21, 23; Rev. 2:10]</a:t>
            </a:r>
          </a:p>
          <a:p>
            <a:endParaRPr lang="en-US" sz="3600" dirty="0"/>
          </a:p>
          <a:p>
            <a:r>
              <a:rPr lang="en-US" sz="3600" dirty="0"/>
              <a:t>Areas That Require Our Dependability:</a:t>
            </a:r>
          </a:p>
          <a:p>
            <a:pPr lvl="1"/>
            <a:r>
              <a:rPr lang="en-US" sz="3200" dirty="0"/>
              <a:t>Study [Acts. 17:10-11]</a:t>
            </a:r>
          </a:p>
          <a:p>
            <a:pPr lvl="1"/>
            <a:r>
              <a:rPr lang="en-US" sz="3200" dirty="0"/>
              <a:t>Purity of Life [Matt. 5:13-16]</a:t>
            </a:r>
          </a:p>
          <a:p>
            <a:pPr lvl="1"/>
            <a:r>
              <a:rPr lang="en-US" sz="3200" dirty="0"/>
              <a:t>Prayer [Col. 4:2-3]</a:t>
            </a:r>
          </a:p>
          <a:p>
            <a:pPr lvl="1"/>
            <a:r>
              <a:rPr lang="en-US" sz="3200" dirty="0"/>
              <a:t>Attendance [Heb. 10:23-25]</a:t>
            </a:r>
          </a:p>
          <a:p>
            <a:pPr lvl="1"/>
            <a:r>
              <a:rPr lang="en-US" sz="3200" dirty="0"/>
              <a:t>Service [Gal. 6:2-5]</a:t>
            </a:r>
          </a:p>
        </p:txBody>
      </p:sp>
    </p:spTree>
    <p:extLst>
      <p:ext uri="{BB962C8B-B14F-4D97-AF65-F5344CB8AC3E}">
        <p14:creationId xmlns:p14="http://schemas.microsoft.com/office/powerpoint/2010/main" val="374202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FE8C-BC28-2A5B-9746-C9C3B20CE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96521"/>
            <a:ext cx="10018713" cy="817880"/>
          </a:xfrm>
        </p:spPr>
        <p:txBody>
          <a:bodyPr/>
          <a:lstStyle/>
          <a:p>
            <a:r>
              <a:rPr lang="en-US" dirty="0"/>
              <a:t>The Willing: Those With A Will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FF61A-008A-8121-40CB-BAC37FA55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14401"/>
            <a:ext cx="10453690" cy="5628639"/>
          </a:xfrm>
        </p:spPr>
        <p:txBody>
          <a:bodyPr>
            <a:normAutofit/>
          </a:bodyPr>
          <a:lstStyle/>
          <a:p>
            <a:r>
              <a:rPr lang="en-US" sz="3200" dirty="0"/>
              <a:t>“Go-Getters” vs. “You Feel </a:t>
            </a:r>
            <a:r>
              <a:rPr lang="en-US" sz="3200" dirty="0" err="1"/>
              <a:t>Free”ers</a:t>
            </a:r>
            <a:r>
              <a:rPr lang="en-US" sz="3200" dirty="0"/>
              <a:t> [John 7:16-18]</a:t>
            </a:r>
          </a:p>
          <a:p>
            <a:r>
              <a:rPr lang="en-US" sz="3200" dirty="0"/>
              <a:t>This attitude can be shown many ways:</a:t>
            </a:r>
          </a:p>
          <a:p>
            <a:pPr lvl="1"/>
            <a:r>
              <a:rPr lang="en-US" sz="2800" dirty="0"/>
              <a:t>A Willingness to Take on New Tasks</a:t>
            </a:r>
          </a:p>
          <a:p>
            <a:pPr lvl="1"/>
            <a:r>
              <a:rPr lang="en-US" sz="2800" dirty="0"/>
              <a:t>A Willingness to Learn and Develop Potential</a:t>
            </a:r>
          </a:p>
          <a:p>
            <a:pPr lvl="1"/>
            <a:r>
              <a:rPr lang="en-US" sz="2800" dirty="0"/>
              <a:t>A Willingness to Improve</a:t>
            </a:r>
          </a:p>
          <a:p>
            <a:pPr lvl="1"/>
            <a:r>
              <a:rPr lang="en-US" sz="2800" dirty="0"/>
              <a:t>A Willingness to Get Involved</a:t>
            </a:r>
          </a:p>
          <a:p>
            <a:pPr lvl="1"/>
            <a:r>
              <a:rPr lang="en-US" sz="2800" dirty="0"/>
              <a:t>A Willingness to Develop into Leaders</a:t>
            </a:r>
          </a:p>
        </p:txBody>
      </p:sp>
    </p:spTree>
    <p:extLst>
      <p:ext uri="{BB962C8B-B14F-4D97-AF65-F5344CB8AC3E}">
        <p14:creationId xmlns:p14="http://schemas.microsoft.com/office/powerpoint/2010/main" val="2475286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27FCCD-7CBB-522D-271B-8E28D2536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76201"/>
            <a:ext cx="10018713" cy="79756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DEBC37-0C30-A380-FC4F-4FA8B21552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4481" y="1097280"/>
            <a:ext cx="5811520" cy="541527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Evelyn Lancaster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Acrey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Groce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Oliver Pierce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Bryleigh</a:t>
            </a:r>
            <a:r>
              <a:rPr lang="en-US" sz="2000" dirty="0">
                <a:solidFill>
                  <a:schemeClr val="bg1"/>
                </a:solidFill>
              </a:rPr>
              <a:t> Paden</a:t>
            </a:r>
          </a:p>
          <a:p>
            <a:r>
              <a:rPr lang="en-US" sz="2000" dirty="0">
                <a:solidFill>
                  <a:schemeClr val="bg1"/>
                </a:solidFill>
              </a:rPr>
              <a:t>Eli Paden</a:t>
            </a:r>
          </a:p>
          <a:p>
            <a:r>
              <a:rPr lang="en-US" sz="2000" dirty="0">
                <a:solidFill>
                  <a:schemeClr val="bg1"/>
                </a:solidFill>
              </a:rPr>
              <a:t>Edison </a:t>
            </a:r>
            <a:r>
              <a:rPr lang="en-US" sz="2000" dirty="0" err="1">
                <a:solidFill>
                  <a:schemeClr val="bg1"/>
                </a:solidFill>
              </a:rPr>
              <a:t>Wiesemann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Leah Cantrell</a:t>
            </a:r>
          </a:p>
          <a:p>
            <a:r>
              <a:rPr lang="en-US" sz="2000" dirty="0">
                <a:solidFill>
                  <a:schemeClr val="bg1"/>
                </a:solidFill>
              </a:rPr>
              <a:t>Noa Cantrell</a:t>
            </a:r>
          </a:p>
          <a:p>
            <a:r>
              <a:rPr lang="en-US" sz="2000" dirty="0">
                <a:solidFill>
                  <a:schemeClr val="bg1"/>
                </a:solidFill>
              </a:rPr>
              <a:t>Sam </a:t>
            </a:r>
            <a:r>
              <a:rPr lang="en-US" sz="2000" dirty="0" err="1">
                <a:solidFill>
                  <a:schemeClr val="bg1"/>
                </a:solidFill>
              </a:rPr>
              <a:t>Wiesemann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Alex Massengill</a:t>
            </a:r>
          </a:p>
          <a:p>
            <a:r>
              <a:rPr lang="en-US" sz="2000" dirty="0">
                <a:solidFill>
                  <a:schemeClr val="bg1"/>
                </a:solidFill>
              </a:rPr>
              <a:t>Dax Keown</a:t>
            </a:r>
          </a:p>
          <a:p>
            <a:r>
              <a:rPr lang="en-US" sz="2000" dirty="0">
                <a:solidFill>
                  <a:schemeClr val="bg1"/>
                </a:solidFill>
              </a:rPr>
              <a:t>Jaxson Paden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A790D9-FFBE-249F-A291-4368CFD2E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760" y="1097279"/>
            <a:ext cx="5811520" cy="541527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Levi </a:t>
            </a:r>
            <a:r>
              <a:rPr lang="en-US" sz="2000" dirty="0" err="1">
                <a:solidFill>
                  <a:schemeClr val="bg1"/>
                </a:solidFill>
              </a:rPr>
              <a:t>Groce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Jacob Massengill</a:t>
            </a:r>
          </a:p>
          <a:p>
            <a:r>
              <a:rPr lang="en-US" sz="2000" dirty="0">
                <a:solidFill>
                  <a:schemeClr val="bg1"/>
                </a:solidFill>
              </a:rPr>
              <a:t>Eden Cantrell</a:t>
            </a:r>
          </a:p>
          <a:p>
            <a:r>
              <a:rPr lang="en-US" sz="2000" dirty="0">
                <a:solidFill>
                  <a:schemeClr val="bg1"/>
                </a:solidFill>
              </a:rPr>
              <a:t>Emma Massengill</a:t>
            </a:r>
          </a:p>
          <a:p>
            <a:r>
              <a:rPr lang="en-US" sz="2000" dirty="0">
                <a:solidFill>
                  <a:schemeClr val="bg1"/>
                </a:solidFill>
              </a:rPr>
              <a:t>Adrienne Clark</a:t>
            </a:r>
          </a:p>
          <a:p>
            <a:r>
              <a:rPr lang="en-US" sz="2000" dirty="0">
                <a:solidFill>
                  <a:schemeClr val="bg1"/>
                </a:solidFill>
              </a:rPr>
              <a:t>Addison </a:t>
            </a:r>
            <a:r>
              <a:rPr lang="en-US" sz="2000" dirty="0" err="1">
                <a:solidFill>
                  <a:schemeClr val="bg1"/>
                </a:solidFill>
              </a:rPr>
              <a:t>Groce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Levi Stilts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Evan Clark</a:t>
            </a:r>
          </a:p>
          <a:p>
            <a:r>
              <a:rPr lang="en-US" sz="2000" dirty="0">
                <a:solidFill>
                  <a:schemeClr val="bg1"/>
                </a:solidFill>
              </a:rPr>
              <a:t>Kaden Burden</a:t>
            </a:r>
          </a:p>
          <a:p>
            <a:r>
              <a:rPr lang="en-US" sz="2000" dirty="0">
                <a:solidFill>
                  <a:schemeClr val="bg1"/>
                </a:solidFill>
              </a:rPr>
              <a:t>Paul Brown</a:t>
            </a:r>
          </a:p>
          <a:p>
            <a:r>
              <a:rPr lang="en-US" sz="2000" dirty="0">
                <a:solidFill>
                  <a:schemeClr val="bg1"/>
                </a:solidFill>
              </a:rPr>
              <a:t>Andrew Stilts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Leah Stilts</a:t>
            </a:r>
          </a:p>
        </p:txBody>
      </p:sp>
    </p:spTree>
    <p:extLst>
      <p:ext uri="{BB962C8B-B14F-4D97-AF65-F5344CB8AC3E}">
        <p14:creationId xmlns:p14="http://schemas.microsoft.com/office/powerpoint/2010/main" val="126060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FE8C-BC28-2A5B-9746-C9C3B20CE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96521"/>
            <a:ext cx="10018713" cy="817880"/>
          </a:xfrm>
        </p:spPr>
        <p:txBody>
          <a:bodyPr/>
          <a:lstStyle/>
          <a:p>
            <a:r>
              <a:rPr lang="en-US" dirty="0"/>
              <a:t>The Willing: Those With A Will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FF61A-008A-8121-40CB-BAC37FA55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14401"/>
            <a:ext cx="10453690" cy="5628639"/>
          </a:xfrm>
        </p:spPr>
        <p:txBody>
          <a:bodyPr>
            <a:normAutofit/>
          </a:bodyPr>
          <a:lstStyle/>
          <a:p>
            <a:r>
              <a:rPr lang="en-US" sz="3200" dirty="0"/>
              <a:t>“Go-Getters” vs. “You Feel </a:t>
            </a:r>
            <a:r>
              <a:rPr lang="en-US" sz="3200" dirty="0" err="1"/>
              <a:t>Free”ers</a:t>
            </a:r>
            <a:r>
              <a:rPr lang="en-US" sz="3200" dirty="0"/>
              <a:t> [John 7:16-18]</a:t>
            </a:r>
          </a:p>
          <a:p>
            <a:r>
              <a:rPr lang="en-US" sz="3200" dirty="0"/>
              <a:t>This attitude can be shown many ways:</a:t>
            </a:r>
          </a:p>
          <a:p>
            <a:pPr lvl="1"/>
            <a:r>
              <a:rPr lang="en-US" sz="2800" dirty="0"/>
              <a:t>A Willingness to Take on New Tasks</a:t>
            </a:r>
          </a:p>
          <a:p>
            <a:pPr lvl="1"/>
            <a:r>
              <a:rPr lang="en-US" sz="2800" dirty="0"/>
              <a:t>A Willingness to Learn and Develop Potential</a:t>
            </a:r>
          </a:p>
          <a:p>
            <a:pPr lvl="1"/>
            <a:r>
              <a:rPr lang="en-US" sz="2800" dirty="0"/>
              <a:t>A Willingness to Improve</a:t>
            </a:r>
          </a:p>
          <a:p>
            <a:pPr lvl="1"/>
            <a:r>
              <a:rPr lang="en-US" sz="2800" dirty="0"/>
              <a:t>A Willingness to Get Involved</a:t>
            </a:r>
          </a:p>
          <a:p>
            <a:pPr lvl="1"/>
            <a:r>
              <a:rPr lang="en-US" sz="2800" dirty="0"/>
              <a:t>A Willingness to Develop into Leaders</a:t>
            </a:r>
          </a:p>
          <a:p>
            <a:pPr lvl="1"/>
            <a:r>
              <a:rPr lang="en-US" sz="2800" dirty="0"/>
              <a:t>A Willingness to Practice Truth…EVEN WHEN DIFFICULT!</a:t>
            </a:r>
          </a:p>
          <a:p>
            <a:r>
              <a:rPr lang="en-US" sz="3200" dirty="0"/>
              <a:t>Christ’s Attitude Toward Service [Matt. 8:2-3]</a:t>
            </a:r>
          </a:p>
        </p:txBody>
      </p:sp>
    </p:spTree>
    <p:extLst>
      <p:ext uri="{BB962C8B-B14F-4D97-AF65-F5344CB8AC3E}">
        <p14:creationId xmlns:p14="http://schemas.microsoft.com/office/powerpoint/2010/main" val="351171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43D15-7C4B-7390-7C4C-FBF9524D0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6681"/>
            <a:ext cx="10018713" cy="746760"/>
          </a:xfrm>
        </p:spPr>
        <p:txBody>
          <a:bodyPr/>
          <a:lstStyle/>
          <a:p>
            <a:r>
              <a:rPr lang="en-US" dirty="0"/>
              <a:t>The Liberal: Those Who Live to Give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58528-A982-B1D9-0346-83FA8846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53441"/>
            <a:ext cx="10423210" cy="5567679"/>
          </a:xfrm>
        </p:spPr>
        <p:txBody>
          <a:bodyPr>
            <a:normAutofit/>
          </a:bodyPr>
          <a:lstStyle/>
          <a:p>
            <a:r>
              <a:rPr lang="en-US" sz="3600" dirty="0"/>
              <a:t>Christianity is founded on liberalism [John 3:16]</a:t>
            </a:r>
          </a:p>
          <a:p>
            <a:r>
              <a:rPr lang="en-US" sz="3600" dirty="0"/>
              <a:t>Giving back to God is accomplished many ways:</a:t>
            </a:r>
          </a:p>
          <a:p>
            <a:pPr lvl="1"/>
            <a:r>
              <a:rPr lang="en-US" sz="3200" dirty="0"/>
              <a:t>Weekly</a:t>
            </a:r>
          </a:p>
          <a:p>
            <a:pPr lvl="1"/>
            <a:r>
              <a:rPr lang="en-US" sz="3200" dirty="0"/>
              <a:t>Willingly</a:t>
            </a:r>
          </a:p>
          <a:p>
            <a:pPr lvl="1"/>
            <a:r>
              <a:rPr lang="en-US" sz="3200" dirty="0"/>
              <a:t>Purposefully</a:t>
            </a:r>
          </a:p>
          <a:p>
            <a:pPr lvl="1"/>
            <a:r>
              <a:rPr lang="en-US" sz="3200" dirty="0"/>
              <a:t>Liberally</a:t>
            </a:r>
          </a:p>
          <a:p>
            <a:pPr lvl="1"/>
            <a:r>
              <a:rPr lang="en-US" sz="3200" dirty="0"/>
              <a:t>Sacrificially</a:t>
            </a:r>
          </a:p>
          <a:p>
            <a:r>
              <a:rPr lang="en-US" sz="3600" dirty="0"/>
              <a:t>Is God getting our scraps, or our choice meats?</a:t>
            </a:r>
          </a:p>
        </p:txBody>
      </p:sp>
    </p:spTree>
    <p:extLst>
      <p:ext uri="{BB962C8B-B14F-4D97-AF65-F5344CB8AC3E}">
        <p14:creationId xmlns:p14="http://schemas.microsoft.com/office/powerpoint/2010/main" val="136197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18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158</TotalTime>
  <Words>304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PowerPoint Presentation</vt:lpstr>
      <vt:lpstr>EXAMINING OUR WAYS: ARE YOU KEEPING THE CHURCH ALIVE?</vt:lpstr>
      <vt:lpstr>The Faithful: Those Who Are Dependable</vt:lpstr>
      <vt:lpstr>The Willing: Those With A Will To DO</vt:lpstr>
      <vt:lpstr>PowerPoint Presentation</vt:lpstr>
      <vt:lpstr>The Willing: Those With A Will To DO</vt:lpstr>
      <vt:lpstr>The Liberal: Those Who Live to Give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EXAMINING OUR WAYS: ARE YOU KEEPING THE CHURCH ALIVE?</dc:title>
  <dc:creator>Nate Paden</dc:creator>
  <cp:lastModifiedBy>Nate Paden</cp:lastModifiedBy>
  <cp:revision>8</cp:revision>
  <dcterms:created xsi:type="dcterms:W3CDTF">2023-11-23T16:53:55Z</dcterms:created>
  <dcterms:modified xsi:type="dcterms:W3CDTF">2023-11-23T19:32:36Z</dcterms:modified>
</cp:coreProperties>
</file>