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d Is Almighty!"/>
          <p:cNvSpPr txBox="1"/>
          <p:nvPr>
            <p:ph type="title"/>
          </p:nvPr>
        </p:nvSpPr>
        <p:spPr>
          <a:xfrm>
            <a:off x="1480294" y="342900"/>
            <a:ext cx="10347474" cy="1324769"/>
          </a:xfrm>
          <a:prstGeom prst="rect">
            <a:avLst/>
          </a:prstGeom>
        </p:spPr>
        <p:txBody>
          <a:bodyPr/>
          <a:lstStyle/>
          <a:p>
            <a:pPr>
              <a:defRPr sz="65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God Is </a:t>
            </a:r>
            <a:r>
              <a:rPr u="sng"/>
              <a:t>Almighty</a:t>
            </a:r>
            <a:r>
              <a:t>!</a:t>
            </a:r>
          </a:p>
        </p:txBody>
      </p:sp>
      <p:sp>
        <p:nvSpPr>
          <p:cNvPr id="123" name="1. The mighty one, Ruler of all, God posses the power to fulfill His promises.…"/>
          <p:cNvSpPr txBox="1"/>
          <p:nvPr>
            <p:ph type="body" idx="1"/>
          </p:nvPr>
        </p:nvSpPr>
        <p:spPr>
          <a:xfrm>
            <a:off x="685800" y="1733550"/>
            <a:ext cx="10513368" cy="6286500"/>
          </a:xfrm>
          <a:prstGeom prst="rect">
            <a:avLst/>
          </a:prstGeom>
        </p:spPr>
        <p:txBody>
          <a:bodyPr/>
          <a:lstStyle/>
          <a:p>
            <a:pPr marL="457200" indent="-45720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The mighty one, Ruler of all, God posses the power to fulfill His promises.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“I am…. the Almighty”. Rev.1:8</a:t>
            </a:r>
          </a:p>
          <a:p>
            <a:pPr marL="0" indent="0">
              <a:buSzTx/>
              <a:buNone/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Nothing is too hard for God. Jer.32:16-17</a:t>
            </a:r>
          </a:p>
          <a:p>
            <a:pPr marL="0" indent="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3600"/>
              <a:t>4. Therefore, God is worthy of praise. Rev.4:8-11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How Great Is YOUR God?"/>
          <p:cNvSpPr txBox="1"/>
          <p:nvPr>
            <p:ph type="title"/>
          </p:nvPr>
        </p:nvSpPr>
        <p:spPr>
          <a:xfrm>
            <a:off x="1364034" y="228600"/>
            <a:ext cx="10276732" cy="1447652"/>
          </a:xfrm>
          <a:prstGeom prst="rect">
            <a:avLst/>
          </a:prstGeom>
        </p:spPr>
        <p:txBody>
          <a:bodyPr/>
          <a:lstStyle/>
          <a:p>
            <a:pPr defTabSz="578358">
              <a:defRPr sz="6435">
                <a:latin typeface="Copperplate"/>
                <a:ea typeface="Copperplate"/>
                <a:cs typeface="Copperplate"/>
                <a:sym typeface="Copperplate"/>
              </a:defRPr>
            </a:pPr>
            <a:r>
              <a:t>How Great Is </a:t>
            </a:r>
            <a:r>
              <a:rPr u="sng"/>
              <a:t>YOUR</a:t>
            </a:r>
            <a:r>
              <a:t> God?</a:t>
            </a:r>
          </a:p>
        </p:txBody>
      </p:sp>
      <p:sp>
        <p:nvSpPr>
          <p:cNvPr id="126" name="1. God is forgetful. Psm.10:3-13…"/>
          <p:cNvSpPr txBox="1"/>
          <p:nvPr>
            <p:ph type="body" idx="1"/>
          </p:nvPr>
        </p:nvSpPr>
        <p:spPr>
          <a:xfrm>
            <a:off x="1384300" y="2597150"/>
            <a:ext cx="10494517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God is forgetful. Psm.10:3-13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God is limited like us. Psm.50:18-21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Does God know? Psm.73:8-11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d Is Almighty!"/>
          <p:cNvSpPr txBox="1"/>
          <p:nvPr>
            <p:ph type="title"/>
          </p:nvPr>
        </p:nvSpPr>
        <p:spPr>
          <a:xfrm>
            <a:off x="1587500" y="165100"/>
            <a:ext cx="10334725" cy="1471167"/>
          </a:xfrm>
          <a:prstGeom prst="rect">
            <a:avLst/>
          </a:prstGeom>
        </p:spPr>
        <p:txBody>
          <a:bodyPr/>
          <a:lstStyle>
            <a:lvl1pPr>
              <a:defRPr sz="65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God Is Almighty!</a:t>
            </a:r>
          </a:p>
        </p:txBody>
      </p:sp>
      <p:sp>
        <p:nvSpPr>
          <p:cNvPr id="129" name="1. His mighty power is seen in creation.…"/>
          <p:cNvSpPr txBox="1"/>
          <p:nvPr>
            <p:ph type="body" idx="1"/>
          </p:nvPr>
        </p:nvSpPr>
        <p:spPr>
          <a:xfrm>
            <a:off x="1333500" y="2120900"/>
            <a:ext cx="10611694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His mighty power is seen in creation.</a:t>
            </a:r>
          </a:p>
          <a:p>
            <a:pPr marL="0" indent="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His might is seen in the human body. Psm.139:13-14</a:t>
            </a:r>
          </a:p>
          <a:p>
            <a:pPr marL="0" indent="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His might is seen the deliverance of Israel. Deut.5:15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hy Do Christians Suffer?"/>
          <p:cNvSpPr txBox="1"/>
          <p:nvPr>
            <p:ph type="title"/>
          </p:nvPr>
        </p:nvSpPr>
        <p:spPr>
          <a:xfrm>
            <a:off x="1134119" y="254000"/>
            <a:ext cx="10406362" cy="1335733"/>
          </a:xfrm>
          <a:prstGeom prst="rect">
            <a:avLst/>
          </a:prstGeom>
        </p:spPr>
        <p:txBody>
          <a:bodyPr/>
          <a:lstStyle>
            <a:lvl1pPr defTabSz="519937">
              <a:defRPr sz="5785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Why Do Christians Suffer?</a:t>
            </a:r>
          </a:p>
        </p:txBody>
      </p:sp>
      <p:sp>
        <p:nvSpPr>
          <p:cNvPr id="132" name="1. God deals with us as children. Heb.12:9-11…"/>
          <p:cNvSpPr txBox="1"/>
          <p:nvPr>
            <p:ph type="body" idx="1"/>
          </p:nvPr>
        </p:nvSpPr>
        <p:spPr>
          <a:xfrm>
            <a:off x="939800" y="2597150"/>
            <a:ext cx="10615563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God deals with us as children. Heb.12:9-11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It perfects us. Jas.1:2-4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It makes us approved. Rom.5:3-4</a:t>
            </a:r>
          </a:p>
          <a:p>
            <a:pPr marL="0" indent="0" algn="ctr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u="sng">
                <a:solidFill>
                  <a:srgbClr val="BA384C"/>
                </a:solidFill>
              </a:rPr>
              <a:t>Is Anything Too Hard For God</a:t>
            </a:r>
            <a:r>
              <a:t>? Jer.32:27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