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o Is “The King”?"/>
          <p:cNvSpPr txBox="1"/>
          <p:nvPr>
            <p:ph type="title"/>
          </p:nvPr>
        </p:nvSpPr>
        <p:spPr>
          <a:xfrm>
            <a:off x="1409700" y="368300"/>
            <a:ext cx="10558116" cy="1412627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Who Is “The King”?</a:t>
            </a:r>
          </a:p>
        </p:txBody>
      </p:sp>
      <p:sp>
        <p:nvSpPr>
          <p:cNvPr id="123" name="1. “A time of trouble such as never was since there was a nation” (12:1; Matt.24:21)…"/>
          <p:cNvSpPr txBox="1"/>
          <p:nvPr>
            <p:ph type="body" idx="1"/>
          </p:nvPr>
        </p:nvSpPr>
        <p:spPr>
          <a:xfrm>
            <a:off x="825500" y="2686050"/>
            <a:ext cx="10558116" cy="6286500"/>
          </a:xfrm>
          <a:prstGeom prst="rect">
            <a:avLst/>
          </a:prstGeom>
        </p:spPr>
        <p:txBody>
          <a:bodyPr/>
          <a:lstStyle/>
          <a:p>
            <a:pPr marL="482600" indent="-4826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“A time of trouble such as never was since there was a nation” (12:1; Matt.24:21)</a:t>
            </a:r>
          </a:p>
          <a:p>
            <a:pPr marL="482600" indent="-4826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“Everyone found in the book of life” (12:1; Rev.3:5; 13:8; 17:8; 20:12,15; 21:17)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3.Your people delivered. (12:1; Matt.24:15-18)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“The indignation is finished” (11:36; Matt.24:20-22)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niel 12 And Revelation"/>
          <p:cNvSpPr txBox="1"/>
          <p:nvPr>
            <p:ph type="title"/>
          </p:nvPr>
        </p:nvSpPr>
        <p:spPr>
          <a:xfrm>
            <a:off x="1143818" y="419100"/>
            <a:ext cx="10717164" cy="1562249"/>
          </a:xfrm>
          <a:prstGeom prst="rect">
            <a:avLst/>
          </a:prstGeom>
        </p:spPr>
        <p:txBody>
          <a:bodyPr/>
          <a:lstStyle>
            <a:lvl1pPr defTabSz="572516">
              <a:defRPr sz="637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Daniel 12 And Revelation</a:t>
            </a:r>
          </a:p>
        </p:txBody>
      </p:sp>
      <p:sp>
        <p:nvSpPr>
          <p:cNvPr id="126" name="1. Parthians: The unconquered enemy. (11:44; Rev.9:13-19; 16:12-16)…"/>
          <p:cNvSpPr txBox="1"/>
          <p:nvPr>
            <p:ph type="body" idx="1"/>
          </p:nvPr>
        </p:nvSpPr>
        <p:spPr>
          <a:xfrm>
            <a:off x="1143818" y="2134691"/>
            <a:ext cx="10717164" cy="6881069"/>
          </a:xfrm>
          <a:prstGeom prst="rect">
            <a:avLst/>
          </a:prstGeom>
        </p:spPr>
        <p:txBody>
          <a:bodyPr/>
          <a:lstStyle/>
          <a:p>
            <a:pPr marL="393700" indent="-3937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Parthians: The unconquered enemy. (11:44; Rev.9:13-19; 16:12-16)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The end of wonders (12:5-7; Rev.10:1-7)</a:t>
            </a:r>
          </a:p>
          <a:p>
            <a:pPr marL="419100" indent="-4191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“Time, times and a half time” (12:7; Rev.11:1-3; 12:4,6; 13:5). 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“The book of life” (12:1; Rev.3:5; 13:8; 17:8; 20:12,15)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Resurrection"/>
          <p:cNvSpPr txBox="1"/>
          <p:nvPr>
            <p:ph type="title"/>
          </p:nvPr>
        </p:nvSpPr>
        <p:spPr>
          <a:xfrm>
            <a:off x="901700" y="584200"/>
            <a:ext cx="10748318" cy="1498600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The Resurrection</a:t>
            </a:r>
          </a:p>
        </p:txBody>
      </p:sp>
      <p:sp>
        <p:nvSpPr>
          <p:cNvPr id="129" name="1. MANY shall be raised. John 5:28-29…"/>
          <p:cNvSpPr txBox="1"/>
          <p:nvPr>
            <p:ph type="body" idx="1"/>
          </p:nvPr>
        </p:nvSpPr>
        <p:spPr>
          <a:xfrm>
            <a:off x="647700" y="2514054"/>
            <a:ext cx="10748318" cy="624894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</a:t>
            </a:r>
            <a:r>
              <a:rPr>
                <a:solidFill>
                  <a:srgbClr val="DA2B52"/>
                </a:solidFill>
              </a:rPr>
              <a:t>MANY</a:t>
            </a:r>
            <a:r>
              <a:t> shall be raised. John 5:28-29</a:t>
            </a:r>
          </a:p>
          <a:p>
            <a:pPr marL="457200" indent="-4572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A spiritual resurrection. Rom.6:3-4; Eph.2:1-5; Tit.3:4-5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Some raised will go into contempt. 2 Pet.2:20-22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