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67" r:id="rId2"/>
    <p:sldId id="264" r:id="rId3"/>
    <p:sldId id="272" r:id="rId4"/>
    <p:sldId id="265" r:id="rId5"/>
    <p:sldId id="256" r:id="rId6"/>
    <p:sldId id="257" r:id="rId7"/>
    <p:sldId id="258" r:id="rId8"/>
    <p:sldId id="259" r:id="rId9"/>
    <p:sldId id="269" r:id="rId10"/>
    <p:sldId id="261" r:id="rId11"/>
    <p:sldId id="262" r:id="rId12"/>
    <p:sldId id="266" r:id="rId13"/>
    <p:sldId id="263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3D43"/>
    <a:srgbClr val="B19C7D"/>
    <a:srgbClr val="A5300F"/>
    <a:srgbClr val="1A3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8B9BCC-E6C7-47E8-8ED1-0A720D04C64B}" v="1" dt="2023-09-10T13:02:44.4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474" y="66"/>
      </p:cViewPr>
      <p:guideLst>
        <p:guide orient="horz" pos="218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Stilts" userId="99c6032548666723" providerId="LiveId" clId="{6D8837E5-1353-45FE-BD7B-6EA21D65162C}"/>
    <pc:docChg chg="undo redo custSel addSld modSld sldOrd modMainMaster">
      <pc:chgData name="Kevin Stilts" userId="99c6032548666723" providerId="LiveId" clId="{6D8837E5-1353-45FE-BD7B-6EA21D65162C}" dt="2023-07-26T22:00:27.004" v="1483" actId="20577"/>
      <pc:docMkLst>
        <pc:docMk/>
      </pc:docMkLst>
      <pc:sldChg chg="addSp delSp modSp mod setBg addAnim delAnim modAnim delDesignElem chgLayout">
        <pc:chgData name="Kevin Stilts" userId="99c6032548666723" providerId="LiveId" clId="{6D8837E5-1353-45FE-BD7B-6EA21D65162C}" dt="2023-07-26T20:42:40.007" v="1036"/>
        <pc:sldMkLst>
          <pc:docMk/>
          <pc:sldMk cId="1878950477" sldId="256"/>
        </pc:sldMkLst>
        <pc:spChg chg="mod ord">
          <ac:chgData name="Kevin Stilts" userId="99c6032548666723" providerId="LiveId" clId="{6D8837E5-1353-45FE-BD7B-6EA21D65162C}" dt="2023-07-26T20:28:44.735" v="886" actId="403"/>
          <ac:spMkLst>
            <pc:docMk/>
            <pc:sldMk cId="1878950477" sldId="256"/>
            <ac:spMk id="2" creationId="{65613812-5E84-6FDC-3D9A-73EFC634C627}"/>
          </ac:spMkLst>
        </pc:spChg>
        <pc:spChg chg="mod ord">
          <ac:chgData name="Kevin Stilts" userId="99c6032548666723" providerId="LiveId" clId="{6D8837E5-1353-45FE-BD7B-6EA21D65162C}" dt="2023-07-26T20:28:55.962" v="901" actId="1035"/>
          <ac:spMkLst>
            <pc:docMk/>
            <pc:sldMk cId="1878950477" sldId="256"/>
            <ac:spMk id="3" creationId="{BD32CB3E-E00F-6246-5BAC-9D85017CAEC5}"/>
          </ac:spMkLst>
        </pc:spChg>
        <pc:spChg chg="add del mod">
          <ac:chgData name="Kevin Stilts" userId="99c6032548666723" providerId="LiveId" clId="{6D8837E5-1353-45FE-BD7B-6EA21D65162C}" dt="2023-07-26T20:28:35.447" v="881" actId="6264"/>
          <ac:spMkLst>
            <pc:docMk/>
            <pc:sldMk cId="1878950477" sldId="256"/>
            <ac:spMk id="4" creationId="{D66835ED-FB4D-2058-4AC2-82BF91E90BA1}"/>
          </ac:spMkLst>
        </pc:spChg>
        <pc:spChg chg="add del mod">
          <ac:chgData name="Kevin Stilts" userId="99c6032548666723" providerId="LiveId" clId="{6D8837E5-1353-45FE-BD7B-6EA21D65162C}" dt="2023-07-26T20:28:35.447" v="881" actId="6264"/>
          <ac:spMkLst>
            <pc:docMk/>
            <pc:sldMk cId="1878950477" sldId="256"/>
            <ac:spMk id="6" creationId="{A1F4873B-EA4B-F523-016E-80E414DE37B1}"/>
          </ac:spMkLst>
        </pc:spChg>
        <pc:spChg chg="add del">
          <ac:chgData name="Kevin Stilts" userId="99c6032548666723" providerId="LiveId" clId="{6D8837E5-1353-45FE-BD7B-6EA21D65162C}" dt="2023-07-26T20:28:35.447" v="881" actId="6264"/>
          <ac:spMkLst>
            <pc:docMk/>
            <pc:sldMk cId="1878950477" sldId="256"/>
            <ac:spMk id="8" creationId="{34BFB7C5-23B6-4047-BF5E-F9EEBB437CD0}"/>
          </ac:spMkLst>
        </pc:spChg>
        <pc:spChg chg="add del">
          <ac:chgData name="Kevin Stilts" userId="99c6032548666723" providerId="LiveId" clId="{6D8837E5-1353-45FE-BD7B-6EA21D65162C}" dt="2023-07-26T19:31:35.542" v="196" actId="26606"/>
          <ac:spMkLst>
            <pc:docMk/>
            <pc:sldMk cId="1878950477" sldId="256"/>
            <ac:spMk id="9" creationId="{28D511D2-9CF1-40DE-BB88-A5A48A0E8AC6}"/>
          </ac:spMkLst>
        </pc:spChg>
        <pc:spChg chg="add del">
          <ac:chgData name="Kevin Stilts" userId="99c6032548666723" providerId="LiveId" clId="{6D8837E5-1353-45FE-BD7B-6EA21D65162C}" dt="2023-07-26T20:28:35.447" v="881" actId="6264"/>
          <ac:spMkLst>
            <pc:docMk/>
            <pc:sldMk cId="1878950477" sldId="256"/>
            <ac:spMk id="10" creationId="{FBC3CD9F-A361-4496-A6E0-24338B2A6901}"/>
          </ac:spMkLst>
        </pc:spChg>
        <pc:spChg chg="add del">
          <ac:chgData name="Kevin Stilts" userId="99c6032548666723" providerId="LiveId" clId="{6D8837E5-1353-45FE-BD7B-6EA21D65162C}" dt="2023-07-26T20:28:35.447" v="881" actId="6264"/>
          <ac:spMkLst>
            <pc:docMk/>
            <pc:sldMk cId="1878950477" sldId="256"/>
            <ac:spMk id="12" creationId="{D37DA931-62D6-4B32-9103-84C0960AEA6D}"/>
          </ac:spMkLst>
        </pc:spChg>
        <pc:spChg chg="add del">
          <ac:chgData name="Kevin Stilts" userId="99c6032548666723" providerId="LiveId" clId="{6D8837E5-1353-45FE-BD7B-6EA21D65162C}" dt="2023-07-26T20:28:35.447" v="881" actId="6264"/>
          <ac:spMkLst>
            <pc:docMk/>
            <pc:sldMk cId="1878950477" sldId="256"/>
            <ac:spMk id="14" creationId="{4695E140-9B6E-43E9-B17E-CDFE3FCA8AFB}"/>
          </ac:spMkLst>
        </pc:spChg>
        <pc:spChg chg="add del">
          <ac:chgData name="Kevin Stilts" userId="99c6032548666723" providerId="LiveId" clId="{6D8837E5-1353-45FE-BD7B-6EA21D65162C}" dt="2023-07-26T19:31:44.386" v="200" actId="26606"/>
          <ac:spMkLst>
            <pc:docMk/>
            <pc:sldMk cId="1878950477" sldId="256"/>
            <ac:spMk id="15" creationId="{17C35B5F-59FB-4E4A-A4E6-85CC504D7918}"/>
          </ac:spMkLst>
        </pc:spChg>
        <pc:grpChg chg="add del">
          <ac:chgData name="Kevin Stilts" userId="99c6032548666723" providerId="LiveId" clId="{6D8837E5-1353-45FE-BD7B-6EA21D65162C}" dt="2023-07-26T19:31:35.542" v="196" actId="26606"/>
          <ac:grpSpMkLst>
            <pc:docMk/>
            <pc:sldMk cId="1878950477" sldId="256"/>
            <ac:grpSpMk id="11" creationId="{40ADCA80-A0B1-4379-94EC-0A1A73BE1E7C}"/>
          </ac:grpSpMkLst>
        </pc:grpChg>
        <pc:grpChg chg="add del">
          <ac:chgData name="Kevin Stilts" userId="99c6032548666723" providerId="LiveId" clId="{6D8837E5-1353-45FE-BD7B-6EA21D65162C}" dt="2023-07-26T19:31:44.386" v="200" actId="26606"/>
          <ac:grpSpMkLst>
            <pc:docMk/>
            <pc:sldMk cId="1878950477" sldId="256"/>
            <ac:grpSpMk id="17" creationId="{266203B4-6411-4E9D-AAC1-D798EF7311A2}"/>
          </ac:grpSpMkLst>
        </pc:grpChg>
        <pc:picChg chg="add del">
          <ac:chgData name="Kevin Stilts" userId="99c6032548666723" providerId="LiveId" clId="{6D8837E5-1353-45FE-BD7B-6EA21D65162C}" dt="2023-07-26T19:31:35.542" v="196" actId="26606"/>
          <ac:picMkLst>
            <pc:docMk/>
            <pc:sldMk cId="1878950477" sldId="256"/>
            <ac:picMk id="5" creationId="{64C03540-16FB-AA95-C15B-51F09D5701AC}"/>
          </ac:picMkLst>
        </pc:picChg>
        <pc:picChg chg="add del">
          <ac:chgData name="Kevin Stilts" userId="99c6032548666723" providerId="LiveId" clId="{6D8837E5-1353-45FE-BD7B-6EA21D65162C}" dt="2023-07-26T19:31:44.386" v="200" actId="26606"/>
          <ac:picMkLst>
            <pc:docMk/>
            <pc:sldMk cId="1878950477" sldId="256"/>
            <ac:picMk id="16" creationId="{6FB86FF2-FE01-A899-F223-2C5D519FF88A}"/>
          </ac:picMkLst>
        </pc:picChg>
      </pc:sldChg>
      <pc:sldChg chg="addSp delSp modSp mod setBg modClrScheme modAnim chgLayout">
        <pc:chgData name="Kevin Stilts" userId="99c6032548666723" providerId="LiveId" clId="{6D8837E5-1353-45FE-BD7B-6EA21D65162C}" dt="2023-07-26T20:43:50.891" v="1042"/>
        <pc:sldMkLst>
          <pc:docMk/>
          <pc:sldMk cId="2468801687" sldId="257"/>
        </pc:sldMkLst>
        <pc:spChg chg="add mod ord">
          <ac:chgData name="Kevin Stilts" userId="99c6032548666723" providerId="LiveId" clId="{6D8837E5-1353-45FE-BD7B-6EA21D65162C}" dt="2023-07-26T19:33:52.437" v="226" actId="20577"/>
          <ac:spMkLst>
            <pc:docMk/>
            <pc:sldMk cId="2468801687" sldId="257"/>
            <ac:spMk id="2" creationId="{74396986-232B-53C9-4387-884483C335A0}"/>
          </ac:spMkLst>
        </pc:spChg>
        <pc:spChg chg="add mod ord">
          <ac:chgData name="Kevin Stilts" userId="99c6032548666723" providerId="LiveId" clId="{6D8837E5-1353-45FE-BD7B-6EA21D65162C}" dt="2023-07-26T20:32:56.959" v="962" actId="20577"/>
          <ac:spMkLst>
            <pc:docMk/>
            <pc:sldMk cId="2468801687" sldId="257"/>
            <ac:spMk id="3" creationId="{35F1A089-A173-DA7A-E171-E30F551A4D80}"/>
          </ac:spMkLst>
        </pc:spChg>
        <pc:spChg chg="del mod">
          <ac:chgData name="Kevin Stilts" userId="99c6032548666723" providerId="LiveId" clId="{6D8837E5-1353-45FE-BD7B-6EA21D65162C}" dt="2023-07-26T19:34:13.915" v="234"/>
          <ac:spMkLst>
            <pc:docMk/>
            <pc:sldMk cId="2468801687" sldId="257"/>
            <ac:spMk id="4" creationId="{4EC7B1C0-1619-4EC7-A911-2D32CB5809C6}"/>
          </ac:spMkLst>
        </pc:spChg>
        <pc:spChg chg="add del mod ord">
          <ac:chgData name="Kevin Stilts" userId="99c6032548666723" providerId="LiveId" clId="{6D8837E5-1353-45FE-BD7B-6EA21D65162C}" dt="2023-07-26T19:33:29.912" v="216"/>
          <ac:spMkLst>
            <pc:docMk/>
            <pc:sldMk cId="2468801687" sldId="257"/>
            <ac:spMk id="5" creationId="{4FDF10A1-1096-05D6-82EB-DF5E8BC34450}"/>
          </ac:spMkLst>
        </pc:spChg>
        <pc:picChg chg="add mod">
          <ac:chgData name="Kevin Stilts" userId="99c6032548666723" providerId="LiveId" clId="{6D8837E5-1353-45FE-BD7B-6EA21D65162C}" dt="2023-07-26T19:33:39.948" v="219" actId="14100"/>
          <ac:picMkLst>
            <pc:docMk/>
            <pc:sldMk cId="2468801687" sldId="257"/>
            <ac:picMk id="6" creationId="{18F76323-C6F2-3594-ADF9-B4AC18BBA8F1}"/>
          </ac:picMkLst>
        </pc:picChg>
        <pc:picChg chg="del">
          <ac:chgData name="Kevin Stilts" userId="99c6032548666723" providerId="LiveId" clId="{6D8837E5-1353-45FE-BD7B-6EA21D65162C}" dt="2023-07-26T19:33:18.392" v="214" actId="21"/>
          <ac:picMkLst>
            <pc:docMk/>
            <pc:sldMk cId="2468801687" sldId="257"/>
            <ac:picMk id="1026" creationId="{BDA1D5D6-54E8-3CD9-0E9F-43697E86C4E3}"/>
          </ac:picMkLst>
        </pc:picChg>
      </pc:sldChg>
      <pc:sldChg chg="addSp delSp modSp mod setBg modAnim chgLayout">
        <pc:chgData name="Kevin Stilts" userId="99c6032548666723" providerId="LiveId" clId="{6D8837E5-1353-45FE-BD7B-6EA21D65162C}" dt="2023-07-26T20:51:10.103" v="1132"/>
        <pc:sldMkLst>
          <pc:docMk/>
          <pc:sldMk cId="2907823903" sldId="258"/>
        </pc:sldMkLst>
        <pc:spChg chg="add del mod">
          <ac:chgData name="Kevin Stilts" userId="99c6032548666723" providerId="LiveId" clId="{6D8837E5-1353-45FE-BD7B-6EA21D65162C}" dt="2023-07-26T19:34:48.071" v="239" actId="700"/>
          <ac:spMkLst>
            <pc:docMk/>
            <pc:sldMk cId="2907823903" sldId="258"/>
            <ac:spMk id="3" creationId="{CD5A3AB1-4DA3-30C6-2041-E08FE26DAA7E}"/>
          </ac:spMkLst>
        </pc:spChg>
        <pc:spChg chg="add mod ord">
          <ac:chgData name="Kevin Stilts" userId="99c6032548666723" providerId="LiveId" clId="{6D8837E5-1353-45FE-BD7B-6EA21D65162C}" dt="2023-07-26T19:34:56.385" v="263" actId="122"/>
          <ac:spMkLst>
            <pc:docMk/>
            <pc:sldMk cId="2907823903" sldId="258"/>
            <ac:spMk id="6" creationId="{3685F5E4-CD00-BC91-A124-02A30403C7F8}"/>
          </ac:spMkLst>
        </pc:spChg>
        <pc:spChg chg="add del mod ord">
          <ac:chgData name="Kevin Stilts" userId="99c6032548666723" providerId="LiveId" clId="{6D8837E5-1353-45FE-BD7B-6EA21D65162C}" dt="2023-07-26T19:35:29.019" v="270"/>
          <ac:spMkLst>
            <pc:docMk/>
            <pc:sldMk cId="2907823903" sldId="258"/>
            <ac:spMk id="7" creationId="{795CE95A-A1E4-F634-33DF-60DE076D8698}"/>
          </ac:spMkLst>
        </pc:spChg>
        <pc:picChg chg="add del mod ord modCrop">
          <ac:chgData name="Kevin Stilts" userId="99c6032548666723" providerId="LiveId" clId="{6D8837E5-1353-45FE-BD7B-6EA21D65162C}" dt="2023-07-26T19:35:27.195" v="269" actId="21"/>
          <ac:picMkLst>
            <pc:docMk/>
            <pc:sldMk cId="2907823903" sldId="258"/>
            <ac:picMk id="4" creationId="{B80C91C2-8D39-1951-8907-4A40EDC5167A}"/>
          </ac:picMkLst>
        </pc:picChg>
        <pc:picChg chg="del">
          <ac:chgData name="Kevin Stilts" userId="99c6032548666723" providerId="LiveId" clId="{6D8837E5-1353-45FE-BD7B-6EA21D65162C}" dt="2023-07-26T19:34:30.079" v="235" actId="21"/>
          <ac:picMkLst>
            <pc:docMk/>
            <pc:sldMk cId="2907823903" sldId="258"/>
            <ac:picMk id="5" creationId="{FCDE46C5-1159-D81F-6D73-BA84C56CEE59}"/>
          </ac:picMkLst>
        </pc:picChg>
        <pc:picChg chg="add mod">
          <ac:chgData name="Kevin Stilts" userId="99c6032548666723" providerId="LiveId" clId="{6D8837E5-1353-45FE-BD7B-6EA21D65162C}" dt="2023-07-26T19:35:51.345" v="274" actId="12788"/>
          <ac:picMkLst>
            <pc:docMk/>
            <pc:sldMk cId="2907823903" sldId="258"/>
            <ac:picMk id="8" creationId="{3DC6F6E0-A79D-DF1E-E325-7D2C288287D5}"/>
          </ac:picMkLst>
        </pc:picChg>
      </pc:sldChg>
      <pc:sldChg chg="addSp delSp modSp mod ord setBg modAnim chgLayout">
        <pc:chgData name="Kevin Stilts" userId="99c6032548666723" providerId="LiveId" clId="{6D8837E5-1353-45FE-BD7B-6EA21D65162C}" dt="2023-07-26T21:08:47.585" v="1293"/>
        <pc:sldMkLst>
          <pc:docMk/>
          <pc:sldMk cId="1227947079" sldId="259"/>
        </pc:sldMkLst>
        <pc:spChg chg="add mod ord">
          <ac:chgData name="Kevin Stilts" userId="99c6032548666723" providerId="LiveId" clId="{6D8837E5-1353-45FE-BD7B-6EA21D65162C}" dt="2023-07-26T20:14:16.460" v="867" actId="20577"/>
          <ac:spMkLst>
            <pc:docMk/>
            <pc:sldMk cId="1227947079" sldId="259"/>
            <ac:spMk id="2" creationId="{EFFEFE6C-C2BB-B655-C556-31623DD0CDF8}"/>
          </ac:spMkLst>
        </pc:spChg>
        <pc:spChg chg="add del mod ord">
          <ac:chgData name="Kevin Stilts" userId="99c6032548666723" providerId="LiveId" clId="{6D8837E5-1353-45FE-BD7B-6EA21D65162C}" dt="2023-07-26T20:14:05.634" v="839" actId="478"/>
          <ac:spMkLst>
            <pc:docMk/>
            <pc:sldMk cId="1227947079" sldId="259"/>
            <ac:spMk id="3" creationId="{6A9E3E0C-0EF4-53E8-CE1D-5BC190A33A50}"/>
          </ac:spMkLst>
        </pc:spChg>
        <pc:picChg chg="add del mod">
          <ac:chgData name="Kevin Stilts" userId="99c6032548666723" providerId="LiveId" clId="{6D8837E5-1353-45FE-BD7B-6EA21D65162C}" dt="2023-07-26T21:03:20.869" v="1272" actId="478"/>
          <ac:picMkLst>
            <pc:docMk/>
            <pc:sldMk cId="1227947079" sldId="259"/>
            <ac:picMk id="1026" creationId="{A6F9DE4E-8EB4-EC32-A084-01AD6D23E57B}"/>
          </ac:picMkLst>
        </pc:picChg>
        <pc:picChg chg="add del mod">
          <ac:chgData name="Kevin Stilts" userId="99c6032548666723" providerId="LiveId" clId="{6D8837E5-1353-45FE-BD7B-6EA21D65162C}" dt="2023-07-26T20:55:17.134" v="1163"/>
          <ac:picMkLst>
            <pc:docMk/>
            <pc:sldMk cId="1227947079" sldId="259"/>
            <ac:picMk id="1028" creationId="{D47E187B-2EC8-1820-1D93-6C02B0D685D7}"/>
          </ac:picMkLst>
        </pc:picChg>
        <pc:picChg chg="add del mod">
          <ac:chgData name="Kevin Stilts" userId="99c6032548666723" providerId="LiveId" clId="{6D8837E5-1353-45FE-BD7B-6EA21D65162C}" dt="2023-07-26T20:56:48.477" v="1271" actId="478"/>
          <ac:picMkLst>
            <pc:docMk/>
            <pc:sldMk cId="1227947079" sldId="259"/>
            <ac:picMk id="1030" creationId="{5E7FA24A-A24C-BC6D-977B-1CDB65524C8A}"/>
          </ac:picMkLst>
        </pc:picChg>
        <pc:picChg chg="add del mod">
          <ac:chgData name="Kevin Stilts" userId="99c6032548666723" providerId="LiveId" clId="{6D8837E5-1353-45FE-BD7B-6EA21D65162C}" dt="2023-07-26T21:06:56.310" v="1279" actId="478"/>
          <ac:picMkLst>
            <pc:docMk/>
            <pc:sldMk cId="1227947079" sldId="259"/>
            <ac:picMk id="1032" creationId="{953BC4C6-5EA4-833C-8F96-1276FB98190A}"/>
          </ac:picMkLst>
        </pc:picChg>
        <pc:picChg chg="add mod">
          <ac:chgData name="Kevin Stilts" userId="99c6032548666723" providerId="LiveId" clId="{6D8837E5-1353-45FE-BD7B-6EA21D65162C}" dt="2023-07-26T21:07:48.896" v="1289" actId="12788"/>
          <ac:picMkLst>
            <pc:docMk/>
            <pc:sldMk cId="1227947079" sldId="259"/>
            <ac:picMk id="1034" creationId="{8E77BDC9-D0E8-B58C-7A8D-E7AA2E0AF397}"/>
          </ac:picMkLst>
        </pc:picChg>
        <pc:picChg chg="del mod">
          <ac:chgData name="Kevin Stilts" userId="99c6032548666723" providerId="LiveId" clId="{6D8837E5-1353-45FE-BD7B-6EA21D65162C}" dt="2023-07-26T20:26:37.014" v="868" actId="478"/>
          <ac:picMkLst>
            <pc:docMk/>
            <pc:sldMk cId="1227947079" sldId="259"/>
            <ac:picMk id="2050" creationId="{7827F66C-6E74-AD34-17FE-53F4D61806DE}"/>
          </ac:picMkLst>
        </pc:picChg>
      </pc:sldChg>
      <pc:sldChg chg="addSp delSp modSp mod ord modAnim chgLayout modNotesTx">
        <pc:chgData name="Kevin Stilts" userId="99c6032548666723" providerId="LiveId" clId="{6D8837E5-1353-45FE-BD7B-6EA21D65162C}" dt="2023-07-26T20:48:28.695" v="1106"/>
        <pc:sldMkLst>
          <pc:docMk/>
          <pc:sldMk cId="3509898735" sldId="261"/>
        </pc:sldMkLst>
        <pc:spChg chg="mod ord">
          <ac:chgData name="Kevin Stilts" userId="99c6032548666723" providerId="LiveId" clId="{6D8837E5-1353-45FE-BD7B-6EA21D65162C}" dt="2023-07-26T20:37:29.483" v="969" actId="6264"/>
          <ac:spMkLst>
            <pc:docMk/>
            <pc:sldMk cId="3509898735" sldId="261"/>
            <ac:spMk id="2" creationId="{486749A3-2AAF-B24F-703F-F867C6FD580D}"/>
          </ac:spMkLst>
        </pc:spChg>
        <pc:spChg chg="mod ord">
          <ac:chgData name="Kevin Stilts" userId="99c6032548666723" providerId="LiveId" clId="{6D8837E5-1353-45FE-BD7B-6EA21D65162C}" dt="2023-07-26T20:48:02.648" v="1100" actId="5793"/>
          <ac:spMkLst>
            <pc:docMk/>
            <pc:sldMk cId="3509898735" sldId="261"/>
            <ac:spMk id="3" creationId="{DB35397F-5370-C428-F7BD-DE4A2E3E08AD}"/>
          </ac:spMkLst>
        </pc:spChg>
        <pc:spChg chg="add del mod">
          <ac:chgData name="Kevin Stilts" userId="99c6032548666723" providerId="LiveId" clId="{6D8837E5-1353-45FE-BD7B-6EA21D65162C}" dt="2023-07-26T20:37:29.483" v="969" actId="6264"/>
          <ac:spMkLst>
            <pc:docMk/>
            <pc:sldMk cId="3509898735" sldId="261"/>
            <ac:spMk id="4" creationId="{0ADD7454-B61C-F414-73B2-B08DC6FFA558}"/>
          </ac:spMkLst>
        </pc:spChg>
        <pc:spChg chg="add del mod">
          <ac:chgData name="Kevin Stilts" userId="99c6032548666723" providerId="LiveId" clId="{6D8837E5-1353-45FE-BD7B-6EA21D65162C}" dt="2023-07-26T20:37:29.483" v="969" actId="6264"/>
          <ac:spMkLst>
            <pc:docMk/>
            <pc:sldMk cId="3509898735" sldId="261"/>
            <ac:spMk id="5" creationId="{07E11D94-0E89-BA8D-ADAE-86832F306491}"/>
          </ac:spMkLst>
        </pc:spChg>
      </pc:sldChg>
      <pc:sldChg chg="modSp mod ord modAnim">
        <pc:chgData name="Kevin Stilts" userId="99c6032548666723" providerId="LiveId" clId="{6D8837E5-1353-45FE-BD7B-6EA21D65162C}" dt="2023-07-26T21:10:15.611" v="1373" actId="20577"/>
        <pc:sldMkLst>
          <pc:docMk/>
          <pc:sldMk cId="1158768239" sldId="262"/>
        </pc:sldMkLst>
        <pc:spChg chg="mod">
          <ac:chgData name="Kevin Stilts" userId="99c6032548666723" providerId="LiveId" clId="{6D8837E5-1353-45FE-BD7B-6EA21D65162C}" dt="2023-07-26T19:31:15.802" v="192"/>
          <ac:spMkLst>
            <pc:docMk/>
            <pc:sldMk cId="1158768239" sldId="262"/>
            <ac:spMk id="2" creationId="{C4A15585-E2D6-2082-200B-84C6367704AF}"/>
          </ac:spMkLst>
        </pc:spChg>
        <pc:spChg chg="mod">
          <ac:chgData name="Kevin Stilts" userId="99c6032548666723" providerId="LiveId" clId="{6D8837E5-1353-45FE-BD7B-6EA21D65162C}" dt="2023-07-26T21:10:15.611" v="1373" actId="20577"/>
          <ac:spMkLst>
            <pc:docMk/>
            <pc:sldMk cId="1158768239" sldId="262"/>
            <ac:spMk id="3" creationId="{45BA87F2-62A7-C47D-BD2B-95437C25EF17}"/>
          </ac:spMkLst>
        </pc:spChg>
      </pc:sldChg>
      <pc:sldChg chg="addSp delSp modSp mod modAnim chgLayout">
        <pc:chgData name="Kevin Stilts" userId="99c6032548666723" providerId="LiveId" clId="{6D8837E5-1353-45FE-BD7B-6EA21D65162C}" dt="2023-07-26T22:00:27.004" v="1483" actId="20577"/>
        <pc:sldMkLst>
          <pc:docMk/>
          <pc:sldMk cId="2641035807" sldId="263"/>
        </pc:sldMkLst>
        <pc:spChg chg="mod ord">
          <ac:chgData name="Kevin Stilts" userId="99c6032548666723" providerId="LiveId" clId="{6D8837E5-1353-45FE-BD7B-6EA21D65162C}" dt="2023-07-26T20:38:37.329" v="983" actId="6264"/>
          <ac:spMkLst>
            <pc:docMk/>
            <pc:sldMk cId="2641035807" sldId="263"/>
            <ac:spMk id="2" creationId="{BB32C256-9C39-3E13-0D4A-B27C29D6BBDA}"/>
          </ac:spMkLst>
        </pc:spChg>
        <pc:spChg chg="mod ord">
          <ac:chgData name="Kevin Stilts" userId="99c6032548666723" providerId="LiveId" clId="{6D8837E5-1353-45FE-BD7B-6EA21D65162C}" dt="2023-07-26T22:00:27.004" v="1483" actId="20577"/>
          <ac:spMkLst>
            <pc:docMk/>
            <pc:sldMk cId="2641035807" sldId="263"/>
            <ac:spMk id="3" creationId="{3FCFEC31-6683-1F8B-CC9C-37729AD6385C}"/>
          </ac:spMkLst>
        </pc:spChg>
        <pc:spChg chg="add del mod">
          <ac:chgData name="Kevin Stilts" userId="99c6032548666723" providerId="LiveId" clId="{6D8837E5-1353-45FE-BD7B-6EA21D65162C}" dt="2023-07-26T20:38:37.329" v="983" actId="6264"/>
          <ac:spMkLst>
            <pc:docMk/>
            <pc:sldMk cId="2641035807" sldId="263"/>
            <ac:spMk id="4" creationId="{404D592B-9EFB-084B-7AC9-DDEB73D01B84}"/>
          </ac:spMkLst>
        </pc:spChg>
        <pc:spChg chg="add del mod">
          <ac:chgData name="Kevin Stilts" userId="99c6032548666723" providerId="LiveId" clId="{6D8837E5-1353-45FE-BD7B-6EA21D65162C}" dt="2023-07-26T20:38:37.329" v="983" actId="6264"/>
          <ac:spMkLst>
            <pc:docMk/>
            <pc:sldMk cId="2641035807" sldId="263"/>
            <ac:spMk id="5" creationId="{23879C39-7680-26D3-F560-AF6A1258146D}"/>
          </ac:spMkLst>
        </pc:spChg>
      </pc:sldChg>
      <pc:sldChg chg="addSp delSp modSp mod setBg addAnim modAnim delDesignElem chgLayout">
        <pc:chgData name="Kevin Stilts" userId="99c6032548666723" providerId="LiveId" clId="{6D8837E5-1353-45FE-BD7B-6EA21D65162C}" dt="2023-07-26T20:49:53.739" v="1128" actId="20577"/>
        <pc:sldMkLst>
          <pc:docMk/>
          <pc:sldMk cId="1628292913" sldId="264"/>
        </pc:sldMkLst>
        <pc:spChg chg="mod ord">
          <ac:chgData name="Kevin Stilts" userId="99c6032548666723" providerId="LiveId" clId="{6D8837E5-1353-45FE-BD7B-6EA21D65162C}" dt="2023-07-26T20:49:53.739" v="1128" actId="20577"/>
          <ac:spMkLst>
            <pc:docMk/>
            <pc:sldMk cId="1628292913" sldId="264"/>
            <ac:spMk id="2" creationId="{7A639752-3A13-3280-1DBA-F47BCEAFAE9A}"/>
          </ac:spMkLst>
        </pc:spChg>
        <pc:spChg chg="mod ord">
          <ac:chgData name="Kevin Stilts" userId="99c6032548666723" providerId="LiveId" clId="{6D8837E5-1353-45FE-BD7B-6EA21D65162C}" dt="2023-07-26T20:30:43.181" v="913" actId="20577"/>
          <ac:spMkLst>
            <pc:docMk/>
            <pc:sldMk cId="1628292913" sldId="264"/>
            <ac:spMk id="3" creationId="{5CFF97C7-BFB9-F951-F273-5E3BC11B7CBD}"/>
          </ac:spMkLst>
        </pc:spChg>
        <pc:spChg chg="add del mod">
          <ac:chgData name="Kevin Stilts" userId="99c6032548666723" providerId="LiveId" clId="{6D8837E5-1353-45FE-BD7B-6EA21D65162C}" dt="2023-07-26T20:28:19.188" v="879" actId="6264"/>
          <ac:spMkLst>
            <pc:docMk/>
            <pc:sldMk cId="1628292913" sldId="264"/>
            <ac:spMk id="4" creationId="{3527DF8A-A045-C485-5B0B-B237703E87F6}"/>
          </ac:spMkLst>
        </pc:spChg>
        <pc:spChg chg="add del mod">
          <ac:chgData name="Kevin Stilts" userId="99c6032548666723" providerId="LiveId" clId="{6D8837E5-1353-45FE-BD7B-6EA21D65162C}" dt="2023-07-26T20:28:19.188" v="879" actId="6264"/>
          <ac:spMkLst>
            <pc:docMk/>
            <pc:sldMk cId="1628292913" sldId="264"/>
            <ac:spMk id="5" creationId="{28351963-4C99-5A5E-158F-8E0A737FAE0A}"/>
          </ac:spMkLst>
        </pc:spChg>
        <pc:spChg chg="add">
          <ac:chgData name="Kevin Stilts" userId="99c6032548666723" providerId="LiveId" clId="{6D8837E5-1353-45FE-BD7B-6EA21D65162C}" dt="2023-07-26T20:29:38.711" v="904" actId="26606"/>
          <ac:spMkLst>
            <pc:docMk/>
            <pc:sldMk cId="1628292913" sldId="264"/>
            <ac:spMk id="6" creationId="{F7660A3D-94D7-4E5D-AE77-F2DEE49DF4EE}"/>
          </ac:spMkLst>
        </pc:spChg>
        <pc:spChg chg="add">
          <ac:chgData name="Kevin Stilts" userId="99c6032548666723" providerId="LiveId" clId="{6D8837E5-1353-45FE-BD7B-6EA21D65162C}" dt="2023-07-26T20:29:38.711" v="904" actId="26606"/>
          <ac:spMkLst>
            <pc:docMk/>
            <pc:sldMk cId="1628292913" sldId="264"/>
            <ac:spMk id="7" creationId="{A44EB985-DC5C-4DAC-9D62-8DC7D0F25A8F}"/>
          </ac:spMkLst>
        </pc:spChg>
        <pc:spChg chg="add del">
          <ac:chgData name="Kevin Stilts" userId="99c6032548666723" providerId="LiveId" clId="{6D8837E5-1353-45FE-BD7B-6EA21D65162C}" dt="2023-07-26T20:28:19.188" v="879" actId="6264"/>
          <ac:spMkLst>
            <pc:docMk/>
            <pc:sldMk cId="1628292913" sldId="264"/>
            <ac:spMk id="8" creationId="{F7660A3D-94D7-4E5D-AE77-F2DEE49DF4EE}"/>
          </ac:spMkLst>
        </pc:spChg>
        <pc:spChg chg="add">
          <ac:chgData name="Kevin Stilts" userId="99c6032548666723" providerId="LiveId" clId="{6D8837E5-1353-45FE-BD7B-6EA21D65162C}" dt="2023-07-26T20:29:38.711" v="904" actId="26606"/>
          <ac:spMkLst>
            <pc:docMk/>
            <pc:sldMk cId="1628292913" sldId="264"/>
            <ac:spMk id="9" creationId="{3FCB64ED-B050-4F57-8188-F233260082B0}"/>
          </ac:spMkLst>
        </pc:spChg>
        <pc:spChg chg="add del">
          <ac:chgData name="Kevin Stilts" userId="99c6032548666723" providerId="LiveId" clId="{6D8837E5-1353-45FE-BD7B-6EA21D65162C}" dt="2023-07-26T20:28:19.188" v="879" actId="6264"/>
          <ac:spMkLst>
            <pc:docMk/>
            <pc:sldMk cId="1628292913" sldId="264"/>
            <ac:spMk id="10" creationId="{A44EB985-DC5C-4DAC-9D62-8DC7D0F25A8F}"/>
          </ac:spMkLst>
        </pc:spChg>
        <pc:spChg chg="add">
          <ac:chgData name="Kevin Stilts" userId="99c6032548666723" providerId="LiveId" clId="{6D8837E5-1353-45FE-BD7B-6EA21D65162C}" dt="2023-07-26T20:29:38.711" v="904" actId="26606"/>
          <ac:spMkLst>
            <pc:docMk/>
            <pc:sldMk cId="1628292913" sldId="264"/>
            <ac:spMk id="11" creationId="{2BF5D0F4-EA4E-47A5-87BE-9ABB1AF66DCF}"/>
          </ac:spMkLst>
        </pc:spChg>
        <pc:spChg chg="add del">
          <ac:chgData name="Kevin Stilts" userId="99c6032548666723" providerId="LiveId" clId="{6D8837E5-1353-45FE-BD7B-6EA21D65162C}" dt="2023-07-26T20:28:19.188" v="879" actId="6264"/>
          <ac:spMkLst>
            <pc:docMk/>
            <pc:sldMk cId="1628292913" sldId="264"/>
            <ac:spMk id="12" creationId="{3FCB64ED-B050-4F57-8188-F233260082B0}"/>
          </ac:spMkLst>
        </pc:spChg>
        <pc:spChg chg="add">
          <ac:chgData name="Kevin Stilts" userId="99c6032548666723" providerId="LiveId" clId="{6D8837E5-1353-45FE-BD7B-6EA21D65162C}" dt="2023-07-26T20:29:38.711" v="904" actId="26606"/>
          <ac:spMkLst>
            <pc:docMk/>
            <pc:sldMk cId="1628292913" sldId="264"/>
            <ac:spMk id="13" creationId="{34BFB7C5-23B6-4047-BF5E-F9EEBB437CD0}"/>
          </ac:spMkLst>
        </pc:spChg>
        <pc:spChg chg="add del">
          <ac:chgData name="Kevin Stilts" userId="99c6032548666723" providerId="LiveId" clId="{6D8837E5-1353-45FE-BD7B-6EA21D65162C}" dt="2023-07-26T20:28:19.188" v="879" actId="6264"/>
          <ac:spMkLst>
            <pc:docMk/>
            <pc:sldMk cId="1628292913" sldId="264"/>
            <ac:spMk id="14" creationId="{2BF5D0F4-EA4E-47A5-87BE-9ABB1AF66DCF}"/>
          </ac:spMkLst>
        </pc:spChg>
        <pc:spChg chg="add">
          <ac:chgData name="Kevin Stilts" userId="99c6032548666723" providerId="LiveId" clId="{6D8837E5-1353-45FE-BD7B-6EA21D65162C}" dt="2023-07-26T20:29:38.711" v="904" actId="26606"/>
          <ac:spMkLst>
            <pc:docMk/>
            <pc:sldMk cId="1628292913" sldId="264"/>
            <ac:spMk id="15" creationId="{FBC3CD9F-A361-4496-A6E0-24338B2A6901}"/>
          </ac:spMkLst>
        </pc:spChg>
        <pc:spChg chg="add del">
          <ac:chgData name="Kevin Stilts" userId="99c6032548666723" providerId="LiveId" clId="{6D8837E5-1353-45FE-BD7B-6EA21D65162C}" dt="2023-07-26T20:28:19.188" v="879" actId="6264"/>
          <ac:spMkLst>
            <pc:docMk/>
            <pc:sldMk cId="1628292913" sldId="264"/>
            <ac:spMk id="16" creationId="{34BFB7C5-23B6-4047-BF5E-F9EEBB437CD0}"/>
          </ac:spMkLst>
        </pc:spChg>
        <pc:spChg chg="add">
          <ac:chgData name="Kevin Stilts" userId="99c6032548666723" providerId="LiveId" clId="{6D8837E5-1353-45FE-BD7B-6EA21D65162C}" dt="2023-07-26T20:29:38.711" v="904" actId="26606"/>
          <ac:spMkLst>
            <pc:docMk/>
            <pc:sldMk cId="1628292913" sldId="264"/>
            <ac:spMk id="17" creationId="{D37DA931-62D6-4B32-9103-84C0960AEA6D}"/>
          </ac:spMkLst>
        </pc:spChg>
        <pc:spChg chg="add del">
          <ac:chgData name="Kevin Stilts" userId="99c6032548666723" providerId="LiveId" clId="{6D8837E5-1353-45FE-BD7B-6EA21D65162C}" dt="2023-07-26T20:28:19.188" v="879" actId="6264"/>
          <ac:spMkLst>
            <pc:docMk/>
            <pc:sldMk cId="1628292913" sldId="264"/>
            <ac:spMk id="18" creationId="{FBC3CD9F-A361-4496-A6E0-24338B2A6901}"/>
          </ac:spMkLst>
        </pc:spChg>
        <pc:spChg chg="add">
          <ac:chgData name="Kevin Stilts" userId="99c6032548666723" providerId="LiveId" clId="{6D8837E5-1353-45FE-BD7B-6EA21D65162C}" dt="2023-07-26T20:29:38.711" v="904" actId="26606"/>
          <ac:spMkLst>
            <pc:docMk/>
            <pc:sldMk cId="1628292913" sldId="264"/>
            <ac:spMk id="19" creationId="{4695E140-9B6E-43E9-B17E-CDFE3FCA8AFB}"/>
          </ac:spMkLst>
        </pc:spChg>
        <pc:spChg chg="add del">
          <ac:chgData name="Kevin Stilts" userId="99c6032548666723" providerId="LiveId" clId="{6D8837E5-1353-45FE-BD7B-6EA21D65162C}" dt="2023-07-26T20:28:19.188" v="879" actId="6264"/>
          <ac:spMkLst>
            <pc:docMk/>
            <pc:sldMk cId="1628292913" sldId="264"/>
            <ac:spMk id="20" creationId="{D37DA931-62D6-4B32-9103-84C0960AEA6D}"/>
          </ac:spMkLst>
        </pc:spChg>
        <pc:spChg chg="add del">
          <ac:chgData name="Kevin Stilts" userId="99c6032548666723" providerId="LiveId" clId="{6D8837E5-1353-45FE-BD7B-6EA21D65162C}" dt="2023-07-26T20:28:19.188" v="879" actId="6264"/>
          <ac:spMkLst>
            <pc:docMk/>
            <pc:sldMk cId="1628292913" sldId="264"/>
            <ac:spMk id="22" creationId="{4695E140-9B6E-43E9-B17E-CDFE3FCA8AFB}"/>
          </ac:spMkLst>
        </pc:spChg>
      </pc:sldChg>
      <pc:sldChg chg="addSp delSp modSp mod ord modAnim chgLayout">
        <pc:chgData name="Kevin Stilts" userId="99c6032548666723" providerId="LiveId" clId="{6D8837E5-1353-45FE-BD7B-6EA21D65162C}" dt="2023-07-26T20:52:16.831" v="1156" actId="6549"/>
        <pc:sldMkLst>
          <pc:docMk/>
          <pc:sldMk cId="2262185748" sldId="265"/>
        </pc:sldMkLst>
        <pc:spChg chg="mod ord">
          <ac:chgData name="Kevin Stilts" userId="99c6032548666723" providerId="LiveId" clId="{6D8837E5-1353-45FE-BD7B-6EA21D65162C}" dt="2023-07-26T19:32:29.127" v="206" actId="6264"/>
          <ac:spMkLst>
            <pc:docMk/>
            <pc:sldMk cId="2262185748" sldId="265"/>
            <ac:spMk id="2" creationId="{8D36BF47-0610-8400-B471-EC2B32CB5452}"/>
          </ac:spMkLst>
        </pc:spChg>
        <pc:spChg chg="mod ord">
          <ac:chgData name="Kevin Stilts" userId="99c6032548666723" providerId="LiveId" clId="{6D8837E5-1353-45FE-BD7B-6EA21D65162C}" dt="2023-07-26T20:52:16.831" v="1156" actId="6549"/>
          <ac:spMkLst>
            <pc:docMk/>
            <pc:sldMk cId="2262185748" sldId="265"/>
            <ac:spMk id="3" creationId="{91C8F84B-CC08-CFF5-46B6-2367B7DCA300}"/>
          </ac:spMkLst>
        </pc:spChg>
        <pc:spChg chg="add del mod">
          <ac:chgData name="Kevin Stilts" userId="99c6032548666723" providerId="LiveId" clId="{6D8837E5-1353-45FE-BD7B-6EA21D65162C}" dt="2023-07-26T19:32:29.127" v="206" actId="6264"/>
          <ac:spMkLst>
            <pc:docMk/>
            <pc:sldMk cId="2262185748" sldId="265"/>
            <ac:spMk id="4" creationId="{BBC6644F-BACC-6C0E-C1FB-6F0EF9884E8B}"/>
          </ac:spMkLst>
        </pc:spChg>
        <pc:spChg chg="add del mod">
          <ac:chgData name="Kevin Stilts" userId="99c6032548666723" providerId="LiveId" clId="{6D8837E5-1353-45FE-BD7B-6EA21D65162C}" dt="2023-07-26T19:32:29.127" v="206" actId="6264"/>
          <ac:spMkLst>
            <pc:docMk/>
            <pc:sldMk cId="2262185748" sldId="265"/>
            <ac:spMk id="5" creationId="{0C3B12E3-6AE6-2D73-DA35-E95105EC24C1}"/>
          </ac:spMkLst>
        </pc:spChg>
      </pc:sldChg>
      <pc:sldChg chg="addSp delSp modSp new mod modClrScheme modAnim chgLayout">
        <pc:chgData name="Kevin Stilts" userId="99c6032548666723" providerId="LiveId" clId="{6D8837E5-1353-45FE-BD7B-6EA21D65162C}" dt="2023-07-26T20:49:04.848" v="1116"/>
        <pc:sldMkLst>
          <pc:docMk/>
          <pc:sldMk cId="1084190568" sldId="266"/>
        </pc:sldMkLst>
        <pc:spChg chg="del mod ord">
          <ac:chgData name="Kevin Stilts" userId="99c6032548666723" providerId="LiveId" clId="{6D8837E5-1353-45FE-BD7B-6EA21D65162C}" dt="2023-07-26T19:53:29.661" v="283" actId="700"/>
          <ac:spMkLst>
            <pc:docMk/>
            <pc:sldMk cId="1084190568" sldId="266"/>
            <ac:spMk id="2" creationId="{745FE662-F4B3-141A-64A9-89ABBAD8CE36}"/>
          </ac:spMkLst>
        </pc:spChg>
        <pc:spChg chg="del">
          <ac:chgData name="Kevin Stilts" userId="99c6032548666723" providerId="LiveId" clId="{6D8837E5-1353-45FE-BD7B-6EA21D65162C}" dt="2023-07-26T19:50:20.892" v="278"/>
          <ac:spMkLst>
            <pc:docMk/>
            <pc:sldMk cId="1084190568" sldId="266"/>
            <ac:spMk id="3" creationId="{FE777756-46BD-5C03-C836-1EA640890AC0}"/>
          </ac:spMkLst>
        </pc:spChg>
        <pc:spChg chg="add mod ord">
          <ac:chgData name="Kevin Stilts" userId="99c6032548666723" providerId="LiveId" clId="{6D8837E5-1353-45FE-BD7B-6EA21D65162C}" dt="2023-07-26T20:37:39.688" v="972" actId="6264"/>
          <ac:spMkLst>
            <pc:docMk/>
            <pc:sldMk cId="1084190568" sldId="266"/>
            <ac:spMk id="6" creationId="{3A3A167E-5E4F-EDB8-6847-2B3205C9F436}"/>
          </ac:spMkLst>
        </pc:spChg>
        <pc:spChg chg="add mod ord">
          <ac:chgData name="Kevin Stilts" userId="99c6032548666723" providerId="LiveId" clId="{6D8837E5-1353-45FE-BD7B-6EA21D65162C}" dt="2023-07-26T20:38:20.832" v="980" actId="14100"/>
          <ac:spMkLst>
            <pc:docMk/>
            <pc:sldMk cId="1084190568" sldId="266"/>
            <ac:spMk id="7" creationId="{80CD011B-DFE1-558E-B00B-E8019AA81547}"/>
          </ac:spMkLst>
        </pc:spChg>
        <pc:spChg chg="add del mod">
          <ac:chgData name="Kevin Stilts" userId="99c6032548666723" providerId="LiveId" clId="{6D8837E5-1353-45FE-BD7B-6EA21D65162C}" dt="2023-07-26T20:37:39.688" v="972" actId="6264"/>
          <ac:spMkLst>
            <pc:docMk/>
            <pc:sldMk cId="1084190568" sldId="266"/>
            <ac:spMk id="8" creationId="{1E2C69F8-A6F4-6318-C14F-6F6526CAF6F3}"/>
          </ac:spMkLst>
        </pc:spChg>
        <pc:spChg chg="add del mod">
          <ac:chgData name="Kevin Stilts" userId="99c6032548666723" providerId="LiveId" clId="{6D8837E5-1353-45FE-BD7B-6EA21D65162C}" dt="2023-07-26T20:37:39.688" v="972" actId="6264"/>
          <ac:spMkLst>
            <pc:docMk/>
            <pc:sldMk cId="1084190568" sldId="266"/>
            <ac:spMk id="9" creationId="{9250D601-5574-F9A9-9999-09E699CF4F79}"/>
          </ac:spMkLst>
        </pc:spChg>
        <pc:spChg chg="add del mod">
          <ac:chgData name="Kevin Stilts" userId="99c6032548666723" providerId="LiveId" clId="{6D8837E5-1353-45FE-BD7B-6EA21D65162C}" dt="2023-07-26T20:37:39.688" v="972" actId="6264"/>
          <ac:spMkLst>
            <pc:docMk/>
            <pc:sldMk cId="1084190568" sldId="266"/>
            <ac:spMk id="10" creationId="{DD355FB3-043D-2FA8-F8A0-A0D53CA449E5}"/>
          </ac:spMkLst>
        </pc:spChg>
        <pc:picChg chg="add mod ord">
          <ac:chgData name="Kevin Stilts" userId="99c6032548666723" providerId="LiveId" clId="{6D8837E5-1353-45FE-BD7B-6EA21D65162C}" dt="2023-07-26T20:37:53.864" v="974" actId="1076"/>
          <ac:picMkLst>
            <pc:docMk/>
            <pc:sldMk cId="1084190568" sldId="266"/>
            <ac:picMk id="5" creationId="{75DD8F77-8A70-80FE-CCE5-E061F29A81A5}"/>
          </ac:picMkLst>
        </pc:picChg>
      </pc:sldChg>
      <pc:sldChg chg="new setBg">
        <pc:chgData name="Kevin Stilts" userId="99c6032548666723" providerId="LiveId" clId="{6D8837E5-1353-45FE-BD7B-6EA21D65162C}" dt="2023-07-26T20:41:12.986" v="1029"/>
        <pc:sldMkLst>
          <pc:docMk/>
          <pc:sldMk cId="3066836920" sldId="267"/>
        </pc:sldMkLst>
      </pc:sldChg>
      <pc:sldChg chg="modSp add mod modAnim">
        <pc:chgData name="Kevin Stilts" userId="99c6032548666723" providerId="LiveId" clId="{6D8837E5-1353-45FE-BD7B-6EA21D65162C}" dt="2023-07-26T20:47:19.625" v="1061"/>
        <pc:sldMkLst>
          <pc:docMk/>
          <pc:sldMk cId="679783864" sldId="268"/>
        </pc:sldMkLst>
        <pc:spChg chg="mod">
          <ac:chgData name="Kevin Stilts" userId="99c6032548666723" providerId="LiveId" clId="{6D8837E5-1353-45FE-BD7B-6EA21D65162C}" dt="2023-07-26T20:47:13.646" v="1060" actId="20577"/>
          <ac:spMkLst>
            <pc:docMk/>
            <pc:sldMk cId="679783864" sldId="268"/>
            <ac:spMk id="2" creationId="{74396986-232B-53C9-4387-884483C335A0}"/>
          </ac:spMkLst>
        </pc:spChg>
      </pc:sldChg>
      <pc:sldMasterChg chg="addSp">
        <pc:chgData name="Kevin Stilts" userId="99c6032548666723" providerId="LiveId" clId="{6D8837E5-1353-45FE-BD7B-6EA21D65162C}" dt="2023-07-26T19:31:12.804" v="191"/>
        <pc:sldMasterMkLst>
          <pc:docMk/>
          <pc:sldMasterMk cId="698737996" sldId="2147483660"/>
        </pc:sldMasterMkLst>
        <pc:picChg chg="add">
          <ac:chgData name="Kevin Stilts" userId="99c6032548666723" providerId="LiveId" clId="{6D8837E5-1353-45FE-BD7B-6EA21D65162C}" dt="2023-07-26T19:31:12.804" v="191"/>
          <ac:picMkLst>
            <pc:docMk/>
            <pc:sldMasterMk cId="698737996" sldId="2147483660"/>
            <ac:picMk id="7" creationId="{F0398901-49AB-7659-2582-3F242A4ADB21}"/>
          </ac:picMkLst>
        </pc:picChg>
      </pc:sldMasterChg>
      <pc:sldMasterChg chg="addSp">
        <pc:chgData name="Kevin Stilts" userId="99c6032548666723" providerId="LiveId" clId="{6D8837E5-1353-45FE-BD7B-6EA21D65162C}" dt="2023-07-26T19:30:30.840" v="187"/>
        <pc:sldMasterMkLst>
          <pc:docMk/>
          <pc:sldMasterMk cId="3914262312" sldId="2147483660"/>
        </pc:sldMasterMkLst>
        <pc:picChg chg="add">
          <ac:chgData name="Kevin Stilts" userId="99c6032548666723" providerId="LiveId" clId="{6D8837E5-1353-45FE-BD7B-6EA21D65162C}" dt="2023-07-26T19:30:30.840" v="187"/>
          <ac:picMkLst>
            <pc:docMk/>
            <pc:sldMasterMk cId="3914262312" sldId="2147483660"/>
            <ac:picMk id="12" creationId="{57633306-0E0F-9382-F392-5AE4FB1F6EBA}"/>
          </ac:picMkLst>
        </pc:picChg>
      </pc:sldMasterChg>
      <pc:sldMasterChg chg="addSp delSp modSp mod modSldLayout">
        <pc:chgData name="Kevin Stilts" userId="99c6032548666723" providerId="LiveId" clId="{6D8837E5-1353-45FE-BD7B-6EA21D65162C}" dt="2023-07-26T20:37:15.407" v="968" actId="14100"/>
        <pc:sldMasterMkLst>
          <pc:docMk/>
          <pc:sldMasterMk cId="115606121" sldId="2147483672"/>
        </pc:sldMasterMkLst>
        <pc:spChg chg="mod">
          <ac:chgData name="Kevin Stilts" userId="99c6032548666723" providerId="LiveId" clId="{6D8837E5-1353-45FE-BD7B-6EA21D65162C}" dt="2023-07-26T20:05:00.814" v="696" actId="122"/>
          <ac:spMkLst>
            <pc:docMk/>
            <pc:sldMasterMk cId="115606121" sldId="2147483672"/>
            <ac:spMk id="2" creationId="{00000000-0000-0000-0000-000000000000}"/>
          </ac:spMkLst>
        </pc:spChg>
        <pc:spChg chg="mod">
          <ac:chgData name="Kevin Stilts" userId="99c6032548666723" providerId="LiveId" clId="{6D8837E5-1353-45FE-BD7B-6EA21D65162C}" dt="2023-07-26T20:31:26.847" v="920" actId="403"/>
          <ac:spMkLst>
            <pc:docMk/>
            <pc:sldMasterMk cId="115606121" sldId="2147483672"/>
            <ac:spMk id="3" creationId="{00000000-0000-0000-0000-000000000000}"/>
          </ac:spMkLst>
        </pc:spChg>
        <pc:spChg chg="del">
          <ac:chgData name="Kevin Stilts" userId="99c6032548666723" providerId="LiveId" clId="{6D8837E5-1353-45FE-BD7B-6EA21D65162C}" dt="2023-07-26T20:31:13.860" v="918" actId="478"/>
          <ac:spMkLst>
            <pc:docMk/>
            <pc:sldMasterMk cId="115606121" sldId="2147483672"/>
            <ac:spMk id="4" creationId="{00000000-0000-0000-0000-000000000000}"/>
          </ac:spMkLst>
        </pc:spChg>
        <pc:spChg chg="del">
          <ac:chgData name="Kevin Stilts" userId="99c6032548666723" providerId="LiveId" clId="{6D8837E5-1353-45FE-BD7B-6EA21D65162C}" dt="2023-07-26T20:31:13.860" v="918" actId="478"/>
          <ac:spMkLst>
            <pc:docMk/>
            <pc:sldMasterMk cId="115606121" sldId="2147483672"/>
            <ac:spMk id="5" creationId="{00000000-0000-0000-0000-000000000000}"/>
          </ac:spMkLst>
        </pc:spChg>
        <pc:spChg chg="mod">
          <ac:chgData name="Kevin Stilts" userId="99c6032548666723" providerId="LiveId" clId="{6D8837E5-1353-45FE-BD7B-6EA21D65162C}" dt="2023-07-26T20:31:17.513" v="919" actId="1076"/>
          <ac:spMkLst>
            <pc:docMk/>
            <pc:sldMasterMk cId="115606121" sldId="2147483672"/>
            <ac:spMk id="6" creationId="{00000000-0000-0000-0000-000000000000}"/>
          </ac:spMkLst>
        </pc:spChg>
        <pc:picChg chg="add del">
          <ac:chgData name="Kevin Stilts" userId="99c6032548666723" providerId="LiveId" clId="{6D8837E5-1353-45FE-BD7B-6EA21D65162C}" dt="2023-07-26T19:32:15.757" v="205" actId="478"/>
          <ac:picMkLst>
            <pc:docMk/>
            <pc:sldMasterMk cId="115606121" sldId="2147483672"/>
            <ac:picMk id="7" creationId="{BA302931-6D2E-E4CE-B4A0-BE64F79D6D0F}"/>
          </ac:picMkLst>
        </pc:picChg>
        <pc:sldLayoutChg chg="delSp modSp mod">
          <pc:chgData name="Kevin Stilts" userId="99c6032548666723" providerId="LiveId" clId="{6D8837E5-1353-45FE-BD7B-6EA21D65162C}" dt="2023-07-26T20:37:15.407" v="968" actId="14100"/>
          <pc:sldLayoutMkLst>
            <pc:docMk/>
            <pc:sldMasterMk cId="115606121" sldId="2147483672"/>
            <pc:sldLayoutMk cId="4294741933" sldId="2147483674"/>
          </pc:sldLayoutMkLst>
          <pc:spChg chg="mod">
            <ac:chgData name="Kevin Stilts" userId="99c6032548666723" providerId="LiveId" clId="{6D8837E5-1353-45FE-BD7B-6EA21D65162C}" dt="2023-07-26T20:37:15.407" v="968" actId="14100"/>
            <ac:spMkLst>
              <pc:docMk/>
              <pc:sldMasterMk cId="115606121" sldId="2147483672"/>
              <pc:sldLayoutMk cId="4294741933" sldId="2147483674"/>
              <ac:spMk id="3" creationId="{00000000-0000-0000-0000-000000000000}"/>
            </ac:spMkLst>
          </pc:spChg>
          <pc:spChg chg="del">
            <ac:chgData name="Kevin Stilts" userId="99c6032548666723" providerId="LiveId" clId="{6D8837E5-1353-45FE-BD7B-6EA21D65162C}" dt="2023-07-26T20:37:02.633" v="964" actId="478"/>
            <ac:spMkLst>
              <pc:docMk/>
              <pc:sldMasterMk cId="115606121" sldId="2147483672"/>
              <pc:sldLayoutMk cId="4294741933" sldId="2147483674"/>
              <ac:spMk id="4" creationId="{00000000-0000-0000-0000-000000000000}"/>
            </ac:spMkLst>
          </pc:spChg>
          <pc:spChg chg="del">
            <ac:chgData name="Kevin Stilts" userId="99c6032548666723" providerId="LiveId" clId="{6D8837E5-1353-45FE-BD7B-6EA21D65162C}" dt="2023-07-26T20:37:02.633" v="964" actId="478"/>
            <ac:spMkLst>
              <pc:docMk/>
              <pc:sldMasterMk cId="115606121" sldId="2147483672"/>
              <pc:sldLayoutMk cId="4294741933" sldId="2147483674"/>
              <ac:spMk id="5" creationId="{00000000-0000-0000-0000-000000000000}"/>
            </ac:spMkLst>
          </pc:spChg>
          <pc:spChg chg="mod">
            <ac:chgData name="Kevin Stilts" userId="99c6032548666723" providerId="LiveId" clId="{6D8837E5-1353-45FE-BD7B-6EA21D65162C}" dt="2023-07-26T20:37:07.784" v="965" actId="1076"/>
            <ac:spMkLst>
              <pc:docMk/>
              <pc:sldMasterMk cId="115606121" sldId="2147483672"/>
              <pc:sldLayoutMk cId="4294741933" sldId="2147483674"/>
              <ac:spMk id="6" creationId="{00000000-0000-0000-0000-000000000000}"/>
            </ac:spMkLst>
          </pc:spChg>
        </pc:sldLayoutChg>
        <pc:sldLayoutChg chg="modSp">
          <pc:chgData name="Kevin Stilts" userId="99c6032548666723" providerId="LiveId" clId="{6D8837E5-1353-45FE-BD7B-6EA21D65162C}" dt="2023-07-26T20:02:27.953" v="646" actId="735"/>
          <pc:sldLayoutMkLst>
            <pc:docMk/>
            <pc:sldMasterMk cId="115606121" sldId="2147483672"/>
            <pc:sldLayoutMk cId="881539728" sldId="2147483676"/>
          </pc:sldLayoutMkLst>
        </pc:sldLayoutChg>
      </pc:sldMasterChg>
    </pc:docChg>
  </pc:docChgLst>
  <pc:docChgLst>
    <pc:chgData name="Kevin Stilts" userId="99c6032548666723" providerId="LiveId" clId="{E886420C-38B8-48B9-8520-B2C3C7D749AC}"/>
    <pc:docChg chg="undo custSel addSld delSld modSld modMainMaster">
      <pc:chgData name="Kevin Stilts" userId="99c6032548666723" providerId="LiveId" clId="{E886420C-38B8-48B9-8520-B2C3C7D749AC}" dt="2023-09-04T18:53:43.957" v="751" actId="207"/>
      <pc:docMkLst>
        <pc:docMk/>
      </pc:docMkLst>
      <pc:sldChg chg="modSp">
        <pc:chgData name="Kevin Stilts" userId="99c6032548666723" providerId="LiveId" clId="{E886420C-38B8-48B9-8520-B2C3C7D749AC}" dt="2023-09-04T18:33:43.471" v="639" actId="20577"/>
        <pc:sldMkLst>
          <pc:docMk/>
          <pc:sldMk cId="1878950477" sldId="256"/>
        </pc:sldMkLst>
        <pc:spChg chg="mod">
          <ac:chgData name="Kevin Stilts" userId="99c6032548666723" providerId="LiveId" clId="{E886420C-38B8-48B9-8520-B2C3C7D749AC}" dt="2023-09-04T18:33:36.319" v="614"/>
          <ac:spMkLst>
            <pc:docMk/>
            <pc:sldMk cId="1878950477" sldId="256"/>
            <ac:spMk id="2" creationId="{65613812-5E84-6FDC-3D9A-73EFC634C627}"/>
          </ac:spMkLst>
        </pc:spChg>
        <pc:spChg chg="mod">
          <ac:chgData name="Kevin Stilts" userId="99c6032548666723" providerId="LiveId" clId="{E886420C-38B8-48B9-8520-B2C3C7D749AC}" dt="2023-09-04T18:33:43.471" v="639" actId="20577"/>
          <ac:spMkLst>
            <pc:docMk/>
            <pc:sldMk cId="1878950477" sldId="256"/>
            <ac:spMk id="3" creationId="{BD32CB3E-E00F-6246-5BAC-9D85017CAEC5}"/>
          </ac:spMkLst>
        </pc:spChg>
      </pc:sldChg>
      <pc:sldChg chg="modSp mod modAnim">
        <pc:chgData name="Kevin Stilts" userId="99c6032548666723" providerId="LiveId" clId="{E886420C-38B8-48B9-8520-B2C3C7D749AC}" dt="2023-09-04T18:30:22.886" v="527"/>
        <pc:sldMkLst>
          <pc:docMk/>
          <pc:sldMk cId="2468801687" sldId="257"/>
        </pc:sldMkLst>
        <pc:spChg chg="mod">
          <ac:chgData name="Kevin Stilts" userId="99c6032548666723" providerId="LiveId" clId="{E886420C-38B8-48B9-8520-B2C3C7D749AC}" dt="2023-09-04T18:28:22.238" v="526"/>
          <ac:spMkLst>
            <pc:docMk/>
            <pc:sldMk cId="2468801687" sldId="257"/>
            <ac:spMk id="3" creationId="{35F1A089-A173-DA7A-E171-E30F551A4D80}"/>
          </ac:spMkLst>
        </pc:spChg>
      </pc:sldChg>
      <pc:sldChg chg="modSp">
        <pc:chgData name="Kevin Stilts" userId="99c6032548666723" providerId="LiveId" clId="{E886420C-38B8-48B9-8520-B2C3C7D749AC}" dt="2023-09-04T18:32:26.271" v="612" actId="20577"/>
        <pc:sldMkLst>
          <pc:docMk/>
          <pc:sldMk cId="3509898735" sldId="261"/>
        </pc:sldMkLst>
        <pc:spChg chg="mod">
          <ac:chgData name="Kevin Stilts" userId="99c6032548666723" providerId="LiveId" clId="{E886420C-38B8-48B9-8520-B2C3C7D749AC}" dt="2023-09-04T18:32:26.271" v="612" actId="20577"/>
          <ac:spMkLst>
            <pc:docMk/>
            <pc:sldMk cId="3509898735" sldId="261"/>
            <ac:spMk id="3" creationId="{DB35397F-5370-C428-F7BD-DE4A2E3E08AD}"/>
          </ac:spMkLst>
        </pc:spChg>
      </pc:sldChg>
      <pc:sldChg chg="modSp mod modAnim">
        <pc:chgData name="Kevin Stilts" userId="99c6032548666723" providerId="LiveId" clId="{E886420C-38B8-48B9-8520-B2C3C7D749AC}" dt="2023-09-04T18:51:57.568" v="721" actId="108"/>
        <pc:sldMkLst>
          <pc:docMk/>
          <pc:sldMk cId="1158768239" sldId="262"/>
        </pc:sldMkLst>
        <pc:spChg chg="mod">
          <ac:chgData name="Kevin Stilts" userId="99c6032548666723" providerId="LiveId" clId="{E886420C-38B8-48B9-8520-B2C3C7D749AC}" dt="2023-09-04T18:51:57.568" v="721" actId="108"/>
          <ac:spMkLst>
            <pc:docMk/>
            <pc:sldMk cId="1158768239" sldId="262"/>
            <ac:spMk id="3" creationId="{45BA87F2-62A7-C47D-BD2B-95437C25EF17}"/>
          </ac:spMkLst>
        </pc:spChg>
      </pc:sldChg>
      <pc:sldChg chg="modSp mod modAnim">
        <pc:chgData name="Kevin Stilts" userId="99c6032548666723" providerId="LiveId" clId="{E886420C-38B8-48B9-8520-B2C3C7D749AC}" dt="2023-09-04T18:53:43.957" v="751" actId="207"/>
        <pc:sldMkLst>
          <pc:docMk/>
          <pc:sldMk cId="2641035807" sldId="263"/>
        </pc:sldMkLst>
        <pc:spChg chg="mod">
          <ac:chgData name="Kevin Stilts" userId="99c6032548666723" providerId="LiveId" clId="{E886420C-38B8-48B9-8520-B2C3C7D749AC}" dt="2023-09-04T18:53:43.957" v="751" actId="207"/>
          <ac:spMkLst>
            <pc:docMk/>
            <pc:sldMk cId="2641035807" sldId="263"/>
            <ac:spMk id="3" creationId="{3FCFEC31-6683-1F8B-CC9C-37729AD6385C}"/>
          </ac:spMkLst>
        </pc:spChg>
      </pc:sldChg>
      <pc:sldChg chg="modSp">
        <pc:chgData name="Kevin Stilts" userId="99c6032548666723" providerId="LiveId" clId="{E886420C-38B8-48B9-8520-B2C3C7D749AC}" dt="2023-09-04T18:51:22.596" v="717" actId="108"/>
        <pc:sldMkLst>
          <pc:docMk/>
          <pc:sldMk cId="2262185748" sldId="265"/>
        </pc:sldMkLst>
        <pc:spChg chg="mod">
          <ac:chgData name="Kevin Stilts" userId="99c6032548666723" providerId="LiveId" clId="{E886420C-38B8-48B9-8520-B2C3C7D749AC}" dt="2023-09-04T18:51:22.596" v="717" actId="108"/>
          <ac:spMkLst>
            <pc:docMk/>
            <pc:sldMk cId="2262185748" sldId="265"/>
            <ac:spMk id="3" creationId="{91C8F84B-CC08-CFF5-46B6-2367B7DCA300}"/>
          </ac:spMkLst>
        </pc:spChg>
      </pc:sldChg>
      <pc:sldChg chg="modSp mod modAnim">
        <pc:chgData name="Kevin Stilts" userId="99c6032548666723" providerId="LiveId" clId="{E886420C-38B8-48B9-8520-B2C3C7D749AC}" dt="2023-09-04T18:52:52.821" v="733" actId="207"/>
        <pc:sldMkLst>
          <pc:docMk/>
          <pc:sldMk cId="1084190568" sldId="266"/>
        </pc:sldMkLst>
        <pc:spChg chg="mod">
          <ac:chgData name="Kevin Stilts" userId="99c6032548666723" providerId="LiveId" clId="{E886420C-38B8-48B9-8520-B2C3C7D749AC}" dt="2023-09-04T18:52:52.821" v="733" actId="207"/>
          <ac:spMkLst>
            <pc:docMk/>
            <pc:sldMk cId="1084190568" sldId="266"/>
            <ac:spMk id="7" creationId="{80CD011B-DFE1-558E-B00B-E8019AA81547}"/>
          </ac:spMkLst>
        </pc:spChg>
      </pc:sldChg>
      <pc:sldChg chg="del">
        <pc:chgData name="Kevin Stilts" userId="99c6032548666723" providerId="LiveId" clId="{E886420C-38B8-48B9-8520-B2C3C7D749AC}" dt="2023-09-04T18:16:38.378" v="268" actId="47"/>
        <pc:sldMkLst>
          <pc:docMk/>
          <pc:sldMk cId="679783864" sldId="268"/>
        </pc:sldMkLst>
      </pc:sldChg>
      <pc:sldChg chg="modSp add mod modAnim">
        <pc:chgData name="Kevin Stilts" userId="99c6032548666723" providerId="LiveId" clId="{E886420C-38B8-48B9-8520-B2C3C7D749AC}" dt="2023-09-04T18:31:03.541" v="539"/>
        <pc:sldMkLst>
          <pc:docMk/>
          <pc:sldMk cId="2810405984" sldId="269"/>
        </pc:sldMkLst>
        <pc:spChg chg="mod">
          <ac:chgData name="Kevin Stilts" userId="99c6032548666723" providerId="LiveId" clId="{E886420C-38B8-48B9-8520-B2C3C7D749AC}" dt="2023-09-04T18:16:35.489" v="267" actId="20577"/>
          <ac:spMkLst>
            <pc:docMk/>
            <pc:sldMk cId="2810405984" sldId="269"/>
            <ac:spMk id="2" creationId="{74396986-232B-53C9-4387-884483C335A0}"/>
          </ac:spMkLst>
        </pc:spChg>
        <pc:spChg chg="mod">
          <ac:chgData name="Kevin Stilts" userId="99c6032548666723" providerId="LiveId" clId="{E886420C-38B8-48B9-8520-B2C3C7D749AC}" dt="2023-09-04T18:28:09.068" v="525" actId="20577"/>
          <ac:spMkLst>
            <pc:docMk/>
            <pc:sldMk cId="2810405984" sldId="269"/>
            <ac:spMk id="3" creationId="{35F1A089-A173-DA7A-E171-E30F551A4D80}"/>
          </ac:spMkLst>
        </pc:spChg>
      </pc:sldChg>
      <pc:sldMasterChg chg="modSldLayout">
        <pc:chgData name="Kevin Stilts" userId="99c6032548666723" providerId="LiveId" clId="{E886420C-38B8-48B9-8520-B2C3C7D749AC}" dt="2023-09-04T18:22:47.275" v="400" actId="255"/>
        <pc:sldMasterMkLst>
          <pc:docMk/>
          <pc:sldMasterMk cId="115606121" sldId="2147483672"/>
        </pc:sldMasterMkLst>
        <pc:sldLayoutChg chg="modSp">
          <pc:chgData name="Kevin Stilts" userId="99c6032548666723" providerId="LiveId" clId="{E886420C-38B8-48B9-8520-B2C3C7D749AC}" dt="2023-09-04T18:22:47.275" v="400" actId="255"/>
          <pc:sldLayoutMkLst>
            <pc:docMk/>
            <pc:sldMasterMk cId="115606121" sldId="2147483672"/>
            <pc:sldLayoutMk cId="4294741933" sldId="2147483674"/>
          </pc:sldLayoutMkLst>
          <pc:spChg chg="mod">
            <ac:chgData name="Kevin Stilts" userId="99c6032548666723" providerId="LiveId" clId="{E886420C-38B8-48B9-8520-B2C3C7D749AC}" dt="2023-09-04T18:22:47.275" v="400" actId="255"/>
            <ac:spMkLst>
              <pc:docMk/>
              <pc:sldMasterMk cId="115606121" sldId="2147483672"/>
              <pc:sldLayoutMk cId="4294741933" sldId="2147483674"/>
              <ac:spMk id="3" creationId="{00000000-0000-0000-0000-000000000000}"/>
            </ac:spMkLst>
          </pc:spChg>
        </pc:sldLayoutChg>
      </pc:sldMasterChg>
    </pc:docChg>
  </pc:docChgLst>
  <pc:docChgLst>
    <pc:chgData name="Kevin Stilts" userId="99c6032548666723" providerId="LiveId" clId="{2477D853-F492-4B2F-B0F1-11AF40BE7027}"/>
    <pc:docChg chg="undo custSel addSld modSld sldOrd modMainMaster">
      <pc:chgData name="Kevin Stilts" userId="99c6032548666723" providerId="LiveId" clId="{2477D853-F492-4B2F-B0F1-11AF40BE7027}" dt="2023-09-08T19:55:38.493" v="896" actId="20577"/>
      <pc:docMkLst>
        <pc:docMk/>
      </pc:docMkLst>
      <pc:sldChg chg="modSp setBg">
        <pc:chgData name="Kevin Stilts" userId="99c6032548666723" providerId="LiveId" clId="{2477D853-F492-4B2F-B0F1-11AF40BE7027}" dt="2023-09-06T20:44:52.085" v="267" actId="207"/>
        <pc:sldMkLst>
          <pc:docMk/>
          <pc:sldMk cId="1878950477" sldId="256"/>
        </pc:sldMkLst>
        <pc:spChg chg="mod">
          <ac:chgData name="Kevin Stilts" userId="99c6032548666723" providerId="LiveId" clId="{2477D853-F492-4B2F-B0F1-11AF40BE7027}" dt="2023-09-06T20:44:48.291" v="266" actId="207"/>
          <ac:spMkLst>
            <pc:docMk/>
            <pc:sldMk cId="1878950477" sldId="256"/>
            <ac:spMk id="2" creationId="{65613812-5E84-6FDC-3D9A-73EFC634C627}"/>
          </ac:spMkLst>
        </pc:spChg>
        <pc:spChg chg="mod">
          <ac:chgData name="Kevin Stilts" userId="99c6032548666723" providerId="LiveId" clId="{2477D853-F492-4B2F-B0F1-11AF40BE7027}" dt="2023-09-06T20:44:52.085" v="267" actId="207"/>
          <ac:spMkLst>
            <pc:docMk/>
            <pc:sldMk cId="1878950477" sldId="256"/>
            <ac:spMk id="3" creationId="{BD32CB3E-E00F-6246-5BAC-9D85017CAEC5}"/>
          </ac:spMkLst>
        </pc:spChg>
      </pc:sldChg>
      <pc:sldChg chg="modSp">
        <pc:chgData name="Kevin Stilts" userId="99c6032548666723" providerId="LiveId" clId="{2477D853-F492-4B2F-B0F1-11AF40BE7027}" dt="2023-09-08T19:54:05.638" v="838" actId="20577"/>
        <pc:sldMkLst>
          <pc:docMk/>
          <pc:sldMk cId="2468801687" sldId="257"/>
        </pc:sldMkLst>
        <pc:spChg chg="mod">
          <ac:chgData name="Kevin Stilts" userId="99c6032548666723" providerId="LiveId" clId="{2477D853-F492-4B2F-B0F1-11AF40BE7027}" dt="2023-09-08T19:54:05.638" v="838" actId="20577"/>
          <ac:spMkLst>
            <pc:docMk/>
            <pc:sldMk cId="2468801687" sldId="257"/>
            <ac:spMk id="3" creationId="{35F1A089-A173-DA7A-E171-E30F551A4D80}"/>
          </ac:spMkLst>
        </pc:spChg>
      </pc:sldChg>
      <pc:sldChg chg="modSp setBg">
        <pc:chgData name="Kevin Stilts" userId="99c6032548666723" providerId="LiveId" clId="{2477D853-F492-4B2F-B0F1-11AF40BE7027}" dt="2023-09-06T20:41:56.702" v="248" actId="12788"/>
        <pc:sldMkLst>
          <pc:docMk/>
          <pc:sldMk cId="1227947079" sldId="259"/>
        </pc:sldMkLst>
        <pc:picChg chg="mod">
          <ac:chgData name="Kevin Stilts" userId="99c6032548666723" providerId="LiveId" clId="{2477D853-F492-4B2F-B0F1-11AF40BE7027}" dt="2023-09-06T20:41:56.702" v="248" actId="12788"/>
          <ac:picMkLst>
            <pc:docMk/>
            <pc:sldMk cId="1227947079" sldId="259"/>
            <ac:picMk id="1034" creationId="{8E77BDC9-D0E8-B58C-7A8D-E7AA2E0AF397}"/>
          </ac:picMkLst>
        </pc:picChg>
      </pc:sldChg>
      <pc:sldChg chg="modSp modAnim">
        <pc:chgData name="Kevin Stilts" userId="99c6032548666723" providerId="LiveId" clId="{2477D853-F492-4B2F-B0F1-11AF40BE7027}" dt="2023-09-06T20:53:36.897" v="734"/>
        <pc:sldMkLst>
          <pc:docMk/>
          <pc:sldMk cId="3509898735" sldId="261"/>
        </pc:sldMkLst>
        <pc:spChg chg="mod">
          <ac:chgData name="Kevin Stilts" userId="99c6032548666723" providerId="LiveId" clId="{2477D853-F492-4B2F-B0F1-11AF40BE7027}" dt="2023-09-06T20:53:26.126" v="732" actId="20577"/>
          <ac:spMkLst>
            <pc:docMk/>
            <pc:sldMk cId="3509898735" sldId="261"/>
            <ac:spMk id="3" creationId="{DB35397F-5370-C428-F7BD-DE4A2E3E08AD}"/>
          </ac:spMkLst>
        </pc:spChg>
      </pc:sldChg>
      <pc:sldChg chg="modSp">
        <pc:chgData name="Kevin Stilts" userId="99c6032548666723" providerId="LiveId" clId="{2477D853-F492-4B2F-B0F1-11AF40BE7027}" dt="2023-09-08T19:54:59.692" v="871" actId="6549"/>
        <pc:sldMkLst>
          <pc:docMk/>
          <pc:sldMk cId="1158768239" sldId="262"/>
        </pc:sldMkLst>
        <pc:spChg chg="mod">
          <ac:chgData name="Kevin Stilts" userId="99c6032548666723" providerId="LiveId" clId="{2477D853-F492-4B2F-B0F1-11AF40BE7027}" dt="2023-09-08T19:54:59.692" v="871" actId="6549"/>
          <ac:spMkLst>
            <pc:docMk/>
            <pc:sldMk cId="1158768239" sldId="262"/>
            <ac:spMk id="3" creationId="{45BA87F2-62A7-C47D-BD2B-95437C25EF17}"/>
          </ac:spMkLst>
        </pc:spChg>
      </pc:sldChg>
      <pc:sldChg chg="modSp modAnim">
        <pc:chgData name="Kevin Stilts" userId="99c6032548666723" providerId="LiveId" clId="{2477D853-F492-4B2F-B0F1-11AF40BE7027}" dt="2023-09-08T19:55:38.493" v="896" actId="20577"/>
        <pc:sldMkLst>
          <pc:docMk/>
          <pc:sldMk cId="2641035807" sldId="263"/>
        </pc:sldMkLst>
        <pc:spChg chg="mod">
          <ac:chgData name="Kevin Stilts" userId="99c6032548666723" providerId="LiveId" clId="{2477D853-F492-4B2F-B0F1-11AF40BE7027}" dt="2023-09-08T19:55:38.493" v="896" actId="20577"/>
          <ac:spMkLst>
            <pc:docMk/>
            <pc:sldMk cId="2641035807" sldId="263"/>
            <ac:spMk id="3" creationId="{3FCFEC31-6683-1F8B-CC9C-37729AD6385C}"/>
          </ac:spMkLst>
        </pc:spChg>
      </pc:sldChg>
      <pc:sldChg chg="modSp setBg">
        <pc:chgData name="Kevin Stilts" userId="99c6032548666723" providerId="LiveId" clId="{2477D853-F492-4B2F-B0F1-11AF40BE7027}" dt="2023-09-06T20:45:00.644" v="268"/>
        <pc:sldMkLst>
          <pc:docMk/>
          <pc:sldMk cId="1628292913" sldId="264"/>
        </pc:sldMkLst>
        <pc:spChg chg="mod">
          <ac:chgData name="Kevin Stilts" userId="99c6032548666723" providerId="LiveId" clId="{2477D853-F492-4B2F-B0F1-11AF40BE7027}" dt="2023-09-06T20:45:00.644" v="268"/>
          <ac:spMkLst>
            <pc:docMk/>
            <pc:sldMk cId="1628292913" sldId="264"/>
            <ac:spMk id="2" creationId="{7A639752-3A13-3280-1DBA-F47BCEAFAE9A}"/>
          </ac:spMkLst>
        </pc:spChg>
        <pc:spChg chg="mod">
          <ac:chgData name="Kevin Stilts" userId="99c6032548666723" providerId="LiveId" clId="{2477D853-F492-4B2F-B0F1-11AF40BE7027}" dt="2023-09-06T20:45:00.644" v="268"/>
          <ac:spMkLst>
            <pc:docMk/>
            <pc:sldMk cId="1628292913" sldId="264"/>
            <ac:spMk id="3" creationId="{5CFF97C7-BFB9-F951-F273-5E3BC11B7CBD}"/>
          </ac:spMkLst>
        </pc:spChg>
      </pc:sldChg>
      <pc:sldChg chg="modSp modAnim">
        <pc:chgData name="Kevin Stilts" userId="99c6032548666723" providerId="LiveId" clId="{2477D853-F492-4B2F-B0F1-11AF40BE7027}" dt="2023-09-08T19:35:55.135" v="819"/>
        <pc:sldMkLst>
          <pc:docMk/>
          <pc:sldMk cId="2262185748" sldId="265"/>
        </pc:sldMkLst>
        <pc:spChg chg="mod">
          <ac:chgData name="Kevin Stilts" userId="99c6032548666723" providerId="LiveId" clId="{2477D853-F492-4B2F-B0F1-11AF40BE7027}" dt="2023-09-08T19:35:42.433" v="817" actId="20577"/>
          <ac:spMkLst>
            <pc:docMk/>
            <pc:sldMk cId="2262185748" sldId="265"/>
            <ac:spMk id="3" creationId="{91C8F84B-CC08-CFF5-46B6-2367B7DCA300}"/>
          </ac:spMkLst>
        </pc:spChg>
      </pc:sldChg>
      <pc:sldChg chg="modSp">
        <pc:chgData name="Kevin Stilts" userId="99c6032548666723" providerId="LiveId" clId="{2477D853-F492-4B2F-B0F1-11AF40BE7027}" dt="2023-09-06T20:54:16.258" v="758"/>
        <pc:sldMkLst>
          <pc:docMk/>
          <pc:sldMk cId="1084190568" sldId="266"/>
        </pc:sldMkLst>
        <pc:picChg chg="mod">
          <ac:chgData name="Kevin Stilts" userId="99c6032548666723" providerId="LiveId" clId="{2477D853-F492-4B2F-B0F1-11AF40BE7027}" dt="2023-09-06T20:54:16.258" v="758"/>
          <ac:picMkLst>
            <pc:docMk/>
            <pc:sldMk cId="1084190568" sldId="266"/>
            <ac:picMk id="5" creationId="{75DD8F77-8A70-80FE-CCE5-E061F29A81A5}"/>
          </ac:picMkLst>
        </pc:picChg>
      </pc:sldChg>
      <pc:sldChg chg="addSp modSp mod modAnim">
        <pc:chgData name="Kevin Stilts" userId="99c6032548666723" providerId="LiveId" clId="{2477D853-F492-4B2F-B0F1-11AF40BE7027}" dt="2023-09-06T20:53:01.798" v="697"/>
        <pc:sldMkLst>
          <pc:docMk/>
          <pc:sldMk cId="2810405984" sldId="269"/>
        </pc:sldMkLst>
        <pc:spChg chg="add mod">
          <ac:chgData name="Kevin Stilts" userId="99c6032548666723" providerId="LiveId" clId="{2477D853-F492-4B2F-B0F1-11AF40BE7027}" dt="2023-09-06T20:52:56.175" v="696" actId="1076"/>
          <ac:spMkLst>
            <pc:docMk/>
            <pc:sldMk cId="2810405984" sldId="269"/>
            <ac:spMk id="5" creationId="{9CC20FA7-2897-EE67-B234-002E2B9392ED}"/>
          </ac:spMkLst>
        </pc:spChg>
      </pc:sldChg>
      <pc:sldChg chg="addSp delSp modSp new mod modTransition">
        <pc:chgData name="Kevin Stilts" userId="99c6032548666723" providerId="LiveId" clId="{2477D853-F492-4B2F-B0F1-11AF40BE7027}" dt="2023-09-06T20:50:51.179" v="671" actId="2711"/>
        <pc:sldMkLst>
          <pc:docMk/>
          <pc:sldMk cId="1301194296" sldId="270"/>
        </pc:sldMkLst>
        <pc:spChg chg="mod">
          <ac:chgData name="Kevin Stilts" userId="99c6032548666723" providerId="LiveId" clId="{2477D853-F492-4B2F-B0F1-11AF40BE7027}" dt="2023-09-06T20:50:51.179" v="671" actId="2711"/>
          <ac:spMkLst>
            <pc:docMk/>
            <pc:sldMk cId="1301194296" sldId="270"/>
            <ac:spMk id="2" creationId="{D43BFC94-8FED-E441-ACAF-6E80E36F09BB}"/>
          </ac:spMkLst>
        </pc:spChg>
        <pc:spChg chg="del">
          <ac:chgData name="Kevin Stilts" userId="99c6032548666723" providerId="LiveId" clId="{2477D853-F492-4B2F-B0F1-11AF40BE7027}" dt="2023-09-06T20:38:40.219" v="219" actId="478"/>
          <ac:spMkLst>
            <pc:docMk/>
            <pc:sldMk cId="1301194296" sldId="270"/>
            <ac:spMk id="3" creationId="{3FA17118-A666-B0B4-FA91-F1BDF93AFA69}"/>
          </ac:spMkLst>
        </pc:spChg>
        <pc:spChg chg="add mod ord">
          <ac:chgData name="Kevin Stilts" userId="99c6032548666723" providerId="LiveId" clId="{2477D853-F492-4B2F-B0F1-11AF40BE7027}" dt="2023-09-06T20:50:06.973" v="660" actId="555"/>
          <ac:spMkLst>
            <pc:docMk/>
            <pc:sldMk cId="1301194296" sldId="270"/>
            <ac:spMk id="4" creationId="{CC889802-9726-C780-8D08-5984B57C6BE1}"/>
          </ac:spMkLst>
        </pc:spChg>
        <pc:spChg chg="add mod">
          <ac:chgData name="Kevin Stilts" userId="99c6032548666723" providerId="LiveId" clId="{2477D853-F492-4B2F-B0F1-11AF40BE7027}" dt="2023-09-06T20:50:09.231" v="661" actId="555"/>
          <ac:spMkLst>
            <pc:docMk/>
            <pc:sldMk cId="1301194296" sldId="270"/>
            <ac:spMk id="6" creationId="{02EEC728-5016-32AF-3F48-9E736BAB4EC7}"/>
          </ac:spMkLst>
        </pc:spChg>
        <pc:spChg chg="add mod ord">
          <ac:chgData name="Kevin Stilts" userId="99c6032548666723" providerId="LiveId" clId="{2477D853-F492-4B2F-B0F1-11AF40BE7027}" dt="2023-09-06T20:50:03.297" v="659" actId="555"/>
          <ac:spMkLst>
            <pc:docMk/>
            <pc:sldMk cId="1301194296" sldId="270"/>
            <ac:spMk id="7" creationId="{8F8FE1CB-95CE-62FB-945F-B23C50D41FDA}"/>
          </ac:spMkLst>
        </pc:spChg>
      </pc:sldChg>
      <pc:sldChg chg="new setBg">
        <pc:chgData name="Kevin Stilts" userId="99c6032548666723" providerId="LiveId" clId="{2477D853-F492-4B2F-B0F1-11AF40BE7027}" dt="2023-09-06T20:46:30.167" v="273"/>
        <pc:sldMkLst>
          <pc:docMk/>
          <pc:sldMk cId="3577011480" sldId="271"/>
        </pc:sldMkLst>
      </pc:sldChg>
      <pc:sldChg chg="modSp add mod ord modAnim">
        <pc:chgData name="Kevin Stilts" userId="99c6032548666723" providerId="LiveId" clId="{2477D853-F492-4B2F-B0F1-11AF40BE7027}" dt="2023-09-08T19:35:33.987" v="814"/>
        <pc:sldMkLst>
          <pc:docMk/>
          <pc:sldMk cId="3768368372" sldId="272"/>
        </pc:sldMkLst>
        <pc:spChg chg="mod">
          <ac:chgData name="Kevin Stilts" userId="99c6032548666723" providerId="LiveId" clId="{2477D853-F492-4B2F-B0F1-11AF40BE7027}" dt="2023-09-08T19:35:31.175" v="812" actId="21"/>
          <ac:spMkLst>
            <pc:docMk/>
            <pc:sldMk cId="3768368372" sldId="272"/>
            <ac:spMk id="3" creationId="{91C8F84B-CC08-CFF5-46B6-2367B7DCA300}"/>
          </ac:spMkLst>
        </pc:spChg>
      </pc:sldChg>
      <pc:sldMasterChg chg="modSp setBg modSldLayout">
        <pc:chgData name="Kevin Stilts" userId="99c6032548666723" providerId="LiveId" clId="{2477D853-F492-4B2F-B0F1-11AF40BE7027}" dt="2023-09-06T20:45:10.858" v="269"/>
        <pc:sldMasterMkLst>
          <pc:docMk/>
          <pc:sldMasterMk cId="115606121" sldId="2147483672"/>
        </pc:sldMasterMkLst>
        <pc:spChg chg="mod">
          <ac:chgData name="Kevin Stilts" userId="99c6032548666723" providerId="LiveId" clId="{2477D853-F492-4B2F-B0F1-11AF40BE7027}" dt="2023-09-06T20:39:52.845" v="236" actId="207"/>
          <ac:spMkLst>
            <pc:docMk/>
            <pc:sldMasterMk cId="115606121" sldId="2147483672"/>
            <ac:spMk id="3" creationId="{00000000-0000-0000-0000-000000000000}"/>
          </ac:spMkLst>
        </pc:spChg>
        <pc:sldLayoutChg chg="modSp">
          <pc:chgData name="Kevin Stilts" userId="99c6032548666723" providerId="LiveId" clId="{2477D853-F492-4B2F-B0F1-11AF40BE7027}" dt="2023-09-06T20:45:10.858" v="269"/>
          <pc:sldLayoutMkLst>
            <pc:docMk/>
            <pc:sldMasterMk cId="115606121" sldId="2147483672"/>
            <pc:sldLayoutMk cId="4294741933" sldId="2147483674"/>
          </pc:sldLayoutMkLst>
          <pc:spChg chg="mod">
            <ac:chgData name="Kevin Stilts" userId="99c6032548666723" providerId="LiveId" clId="{2477D853-F492-4B2F-B0F1-11AF40BE7027}" dt="2023-09-06T20:45:10.858" v="269"/>
            <ac:spMkLst>
              <pc:docMk/>
              <pc:sldMasterMk cId="115606121" sldId="2147483672"/>
              <pc:sldLayoutMk cId="4294741933" sldId="2147483674"/>
              <ac:spMk id="2" creationId="{00000000-0000-0000-0000-000000000000}"/>
            </ac:spMkLst>
          </pc:spChg>
        </pc:sldLayoutChg>
      </pc:sldMasterChg>
    </pc:docChg>
  </pc:docChgLst>
  <pc:docChgLst>
    <pc:chgData name="College View church of Christ" userId="66daf72c15de8306" providerId="LiveId" clId="{DC8B9BCC-E6C7-47E8-8ED1-0A720D04C64B}"/>
    <pc:docChg chg="modSld">
      <pc:chgData name="College View church of Christ" userId="66daf72c15de8306" providerId="LiveId" clId="{DC8B9BCC-E6C7-47E8-8ED1-0A720D04C64B}" dt="2023-09-10T14:27:31.814" v="2" actId="6549"/>
      <pc:docMkLst>
        <pc:docMk/>
      </pc:docMkLst>
      <pc:sldChg chg="modAnim">
        <pc:chgData name="College View church of Christ" userId="66daf72c15de8306" providerId="LiveId" clId="{DC8B9BCC-E6C7-47E8-8ED1-0A720D04C64B}" dt="2023-09-10T13:02:44.429" v="1"/>
        <pc:sldMkLst>
          <pc:docMk/>
          <pc:sldMk cId="1878950477" sldId="256"/>
        </pc:sldMkLst>
      </pc:sldChg>
      <pc:sldChg chg="modSp mod">
        <pc:chgData name="College View church of Christ" userId="66daf72c15de8306" providerId="LiveId" clId="{DC8B9BCC-E6C7-47E8-8ED1-0A720D04C64B}" dt="2023-09-10T14:27:31.814" v="2" actId="6549"/>
        <pc:sldMkLst>
          <pc:docMk/>
          <pc:sldMk cId="3066836920" sldId="267"/>
        </pc:sldMkLst>
        <pc:spChg chg="mod">
          <ac:chgData name="College View church of Christ" userId="66daf72c15de8306" providerId="LiveId" clId="{DC8B9BCC-E6C7-47E8-8ED1-0A720D04C64B}" dt="2023-09-10T14:27:31.814" v="2" actId="6549"/>
          <ac:spMkLst>
            <pc:docMk/>
            <pc:sldMk cId="3066836920" sldId="267"/>
            <ac:spMk id="2" creationId="{CA4B99E7-7177-CE26-4098-E38EF9390D1A}"/>
          </ac:spMkLst>
        </pc:spChg>
      </pc:sldChg>
    </pc:docChg>
  </pc:docChgLst>
  <pc:docChgLst>
    <pc:chgData name="Kevin Stilts" userId="99c6032548666723" providerId="LiveId" clId="{F0934F37-998E-42AA-9407-7FE0746D6B24}"/>
    <pc:docChg chg="custSel modSld">
      <pc:chgData name="Kevin Stilts" userId="99c6032548666723" providerId="LiveId" clId="{F0934F37-998E-42AA-9407-7FE0746D6B24}" dt="2023-09-05T17:10:00.619" v="450" actId="20577"/>
      <pc:docMkLst>
        <pc:docMk/>
      </pc:docMkLst>
      <pc:sldChg chg="modSp mod modAnim">
        <pc:chgData name="Kevin Stilts" userId="99c6032548666723" providerId="LiveId" clId="{F0934F37-998E-42AA-9407-7FE0746D6B24}" dt="2023-09-05T17:05:09.504" v="303" actId="404"/>
        <pc:sldMkLst>
          <pc:docMk/>
          <pc:sldMk cId="2468801687" sldId="257"/>
        </pc:sldMkLst>
        <pc:spChg chg="mod">
          <ac:chgData name="Kevin Stilts" userId="99c6032548666723" providerId="LiveId" clId="{F0934F37-998E-42AA-9407-7FE0746D6B24}" dt="2023-09-05T17:05:09.504" v="303" actId="404"/>
          <ac:spMkLst>
            <pc:docMk/>
            <pc:sldMk cId="2468801687" sldId="257"/>
            <ac:spMk id="3" creationId="{35F1A089-A173-DA7A-E171-E30F551A4D80}"/>
          </ac:spMkLst>
        </pc:spChg>
      </pc:sldChg>
      <pc:sldChg chg="modNotesTx">
        <pc:chgData name="Kevin Stilts" userId="99c6032548666723" providerId="LiveId" clId="{F0934F37-998E-42AA-9407-7FE0746D6B24}" dt="2023-09-05T17:10:00.619" v="450" actId="20577"/>
        <pc:sldMkLst>
          <pc:docMk/>
          <pc:sldMk cId="1158768239" sldId="262"/>
        </pc:sldMkLst>
      </pc:sldChg>
      <pc:sldChg chg="modSp mod modAnim">
        <pc:chgData name="Kevin Stilts" userId="99c6032548666723" providerId="LiveId" clId="{F0934F37-998E-42AA-9407-7FE0746D6B24}" dt="2023-09-05T17:09:02.433" v="419"/>
        <pc:sldMkLst>
          <pc:docMk/>
          <pc:sldMk cId="2262185748" sldId="265"/>
        </pc:sldMkLst>
        <pc:spChg chg="mod">
          <ac:chgData name="Kevin Stilts" userId="99c6032548666723" providerId="LiveId" clId="{F0934F37-998E-42AA-9407-7FE0746D6B24}" dt="2023-09-05T17:08:24.271" v="415" actId="114"/>
          <ac:spMkLst>
            <pc:docMk/>
            <pc:sldMk cId="2262185748" sldId="265"/>
            <ac:spMk id="3" creationId="{91C8F84B-CC08-CFF5-46B6-2367B7DCA300}"/>
          </ac:spMkLst>
        </pc:spChg>
      </pc:sldChg>
      <pc:sldChg chg="modSp mod modAnim">
        <pc:chgData name="Kevin Stilts" userId="99c6032548666723" providerId="LiveId" clId="{F0934F37-998E-42AA-9407-7FE0746D6B24}" dt="2023-09-05T17:05:22.983" v="306" actId="20577"/>
        <pc:sldMkLst>
          <pc:docMk/>
          <pc:sldMk cId="2810405984" sldId="269"/>
        </pc:sldMkLst>
        <pc:spChg chg="mod">
          <ac:chgData name="Kevin Stilts" userId="99c6032548666723" providerId="LiveId" clId="{F0934F37-998E-42AA-9407-7FE0746D6B24}" dt="2023-09-05T17:05:22.983" v="306" actId="20577"/>
          <ac:spMkLst>
            <pc:docMk/>
            <pc:sldMk cId="2810405984" sldId="269"/>
            <ac:spMk id="3" creationId="{35F1A089-A173-DA7A-E171-E30F551A4D8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9BF79-4F6A-4574-BDF8-8407492531BA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C8A6E-FA3F-4B23-8CC6-D2A547077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3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C8A6E-FA3F-4B23-8CC6-D2A5470773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98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We will look at this plan a little later…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C8A6E-FA3F-4B23-8CC6-D2A5470773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52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we look at the plan….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C8A6E-FA3F-4B23-8CC6-D2A5470773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10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B2F63AC-8247-450E-B0CF-5BBD3D24A6BB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B91B876-BB01-43CD-9D73-0DED62BC6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989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/>
          <a:lstStyle/>
          <a:p>
            <a:fld id="{1B2F63AC-8247-450E-B0CF-5BBD3D24A6BB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B876-BB01-43CD-9D73-0DED62BC6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1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B2F63AC-8247-450E-B0CF-5BBD3D24A6BB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B91B876-BB01-43CD-9D73-0DED62BC6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3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91454"/>
            <a:ext cx="11029615" cy="4966546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84553" y="6492875"/>
            <a:ext cx="1052508" cy="365125"/>
          </a:xfrm>
        </p:spPr>
        <p:txBody>
          <a:bodyPr/>
          <a:lstStyle/>
          <a:p>
            <a:fld id="{8B91B876-BB01-43CD-9D73-0DED62BC6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41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B2F63AC-8247-450E-B0CF-5BBD3D24A6BB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B91B876-BB01-43CD-9D73-0DED62BC6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0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/>
          <a:lstStyle/>
          <a:p>
            <a:fld id="{1B2F63AC-8247-450E-B0CF-5BBD3D24A6BB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B876-BB01-43CD-9D73-0DED62BC6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39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/>
          <a:lstStyle/>
          <a:p>
            <a:fld id="{1B2F63AC-8247-450E-B0CF-5BBD3D24A6BB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B876-BB01-43CD-9D73-0DED62BC6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9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/>
          <a:lstStyle/>
          <a:p>
            <a:fld id="{1B2F63AC-8247-450E-B0CF-5BBD3D24A6BB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B876-BB01-43CD-9D73-0DED62BC61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63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/>
          <a:lstStyle/>
          <a:p>
            <a:fld id="{1B2F63AC-8247-450E-B0CF-5BBD3D24A6BB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B876-BB01-43CD-9D73-0DED62BC6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3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B2F63AC-8247-450E-B0CF-5BBD3D24A6BB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B91B876-BB01-43CD-9D73-0DED62BC6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7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/>
          <a:lstStyle/>
          <a:p>
            <a:fld id="{1B2F63AC-8247-450E-B0CF-5BBD3D24A6BB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B876-BB01-43CD-9D73-0DED62BC6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55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047604"/>
            <a:ext cx="11029616" cy="4810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39490" y="6513698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B91B876-BB01-43CD-9D73-0DED62BC611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60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0" kern="1200" cap="all">
          <a:solidFill>
            <a:schemeClr val="bg1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ts val="300"/>
        </a:spcBef>
        <a:spcAft>
          <a:spcPts val="3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B99E7-7177-CE26-4098-E38EF9390D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4A6366-43C2-6A3E-E7BC-36BEBFB3BF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36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49A3-2AAF-B24F-703F-F867C6FD5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The Greatest Story Ever Told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5397F-5370-C428-F7BD-DE4A2E3E0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890713"/>
            <a:ext cx="11029950" cy="6082409"/>
          </a:xfrm>
        </p:spPr>
        <p:txBody>
          <a:bodyPr>
            <a:normAutofit/>
          </a:bodyPr>
          <a:lstStyle/>
          <a:p>
            <a:r>
              <a:rPr lang="en-US" dirty="0"/>
              <a:t>One Harmonious &amp; Continuous Story:</a:t>
            </a:r>
          </a:p>
          <a:p>
            <a:pPr lvl="1"/>
            <a:r>
              <a:rPr lang="en-US" dirty="0"/>
              <a:t>Paradise is lost in Genesis but is offered once again in Revelation.</a:t>
            </a:r>
          </a:p>
          <a:p>
            <a:pPr lvl="1"/>
            <a:r>
              <a:rPr lang="en-US" dirty="0"/>
              <a:t>Mankind is banished from the Tree of Life in Genesis </a:t>
            </a:r>
            <a:br>
              <a:rPr lang="en-US" dirty="0"/>
            </a:br>
            <a:r>
              <a:rPr lang="en-US" dirty="0"/>
              <a:t>but beckoned to the Tree of Life with God in Revelation.</a:t>
            </a:r>
          </a:p>
          <a:p>
            <a:r>
              <a:rPr lang="en-US" dirty="0"/>
              <a:t>From Genesis to Revelation, God’s written revelation is all about God’s plan to rescue men &amp; women from the ultimate problem of sin and restore fellowship with man through this plan. </a:t>
            </a:r>
          </a:p>
        </p:txBody>
      </p:sp>
    </p:spTree>
    <p:extLst>
      <p:ext uri="{BB962C8B-B14F-4D97-AF65-F5344CB8AC3E}">
        <p14:creationId xmlns:p14="http://schemas.microsoft.com/office/powerpoint/2010/main" val="350989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15585-E2D6-2082-200B-84C636770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Bible is Inspired by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A87F2-62A7-C47D-BD2B-95437C25E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God’s Word is inspired or God-breathed (</a:t>
            </a:r>
            <a:r>
              <a:rPr lang="en-US" b="1" dirty="0">
                <a:solidFill>
                  <a:schemeClr val="accent2"/>
                </a:solidFill>
              </a:rPr>
              <a:t>2 Tim. 3:16-17</a:t>
            </a:r>
            <a:r>
              <a:rPr lang="en-US" dirty="0"/>
              <a:t>)</a:t>
            </a:r>
          </a:p>
          <a:p>
            <a:r>
              <a:rPr lang="en-US" dirty="0"/>
              <a:t>Jesus promised to send the Comforter/Helper to guide the apostles into all truth.  (</a:t>
            </a:r>
            <a:r>
              <a:rPr lang="en-US" b="1" dirty="0">
                <a:solidFill>
                  <a:schemeClr val="accent2"/>
                </a:solidFill>
              </a:rPr>
              <a:t>John 14:25-26; 15:26; 16:12-15</a:t>
            </a:r>
            <a:r>
              <a:rPr lang="en-US" dirty="0"/>
              <a:t>)</a:t>
            </a:r>
          </a:p>
          <a:p>
            <a:r>
              <a:rPr lang="en-US" dirty="0"/>
              <a:t>Prophets and apostles spoke as moved by Holy Spirit. (</a:t>
            </a:r>
            <a:r>
              <a:rPr lang="en-US" b="1" dirty="0">
                <a:solidFill>
                  <a:schemeClr val="accent2"/>
                </a:solidFill>
              </a:rPr>
              <a:t>2 Pet. 1:19-21; 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1 Pet. 4:11)</a:t>
            </a:r>
          </a:p>
          <a:p>
            <a:r>
              <a:rPr lang="en-US" dirty="0"/>
              <a:t>We too must understand the Scriptures are the truth that is revealed &amp; are the Lord’s will.  (</a:t>
            </a:r>
            <a:r>
              <a:rPr lang="en-US" b="1" dirty="0">
                <a:solidFill>
                  <a:schemeClr val="accent2"/>
                </a:solidFill>
              </a:rPr>
              <a:t>Eph. 5:15-17; John 8:32; Psa. 119:160; John 17:17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76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A3A167E-5E4F-EDB8-6847-2B3205C9F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Plan of Salvation</a:t>
            </a:r>
          </a:p>
        </p:txBody>
      </p:sp>
      <p:pic>
        <p:nvPicPr>
          <p:cNvPr id="5" name="Content Placeholder 4" descr="A graph of a cross and arrow&#10;&#10;Description automatically generated">
            <a:extLst>
              <a:ext uri="{FF2B5EF4-FFF2-40B4-BE49-F238E27FC236}">
                <a16:creationId xmlns:a16="http://schemas.microsoft.com/office/drawing/2014/main" id="{75DD8F77-8A70-80FE-CCE5-E061F29A81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7" y="2228003"/>
            <a:ext cx="5891280" cy="4128932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0CD011B-DFE1-558E-B00B-E8019AA81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1962532"/>
            <a:ext cx="6309361" cy="4843849"/>
          </a:xfrm>
        </p:spPr>
        <p:txBody>
          <a:bodyPr>
            <a:normAutofit/>
          </a:bodyPr>
          <a:lstStyle/>
          <a:p>
            <a:r>
              <a:rPr lang="en-US" sz="2800" b="1" dirty="0"/>
              <a:t>PURPOSE</a:t>
            </a:r>
            <a:r>
              <a:rPr lang="en-US" sz="2800" dirty="0"/>
              <a:t> (</a:t>
            </a:r>
            <a:r>
              <a:rPr lang="en-US" sz="2800" b="1" dirty="0">
                <a:solidFill>
                  <a:schemeClr val="accent2"/>
                </a:solidFill>
              </a:rPr>
              <a:t>Eph. 3:8-12; 1:3-5</a:t>
            </a:r>
            <a:r>
              <a:rPr lang="en-US" sz="2800" dirty="0"/>
              <a:t>)</a:t>
            </a:r>
          </a:p>
          <a:p>
            <a:r>
              <a:rPr lang="en-US" sz="2800" b="1" dirty="0"/>
              <a:t>PROMISE</a:t>
            </a:r>
            <a:r>
              <a:rPr lang="en-US" sz="2800" dirty="0"/>
              <a:t> (</a:t>
            </a:r>
            <a:r>
              <a:rPr lang="en-US" sz="2800" b="1" dirty="0">
                <a:solidFill>
                  <a:schemeClr val="accent2"/>
                </a:solidFill>
              </a:rPr>
              <a:t>Gen. 3:15; 12:1-3, 7</a:t>
            </a:r>
            <a:r>
              <a:rPr lang="en-US" sz="2800" dirty="0"/>
              <a:t>)</a:t>
            </a:r>
          </a:p>
          <a:p>
            <a:pPr lvl="1"/>
            <a:r>
              <a:rPr lang="en-US" sz="2400" dirty="0"/>
              <a:t>Nation fulfilled (</a:t>
            </a:r>
            <a:r>
              <a:rPr lang="en-US" sz="2400" b="1" dirty="0">
                <a:solidFill>
                  <a:schemeClr val="accent2"/>
                </a:solidFill>
              </a:rPr>
              <a:t>Deut. 26:5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Land fulfilled (</a:t>
            </a:r>
            <a:r>
              <a:rPr lang="en-US" sz="2400" b="1" dirty="0">
                <a:solidFill>
                  <a:schemeClr val="accent2"/>
                </a:solidFill>
              </a:rPr>
              <a:t>Josh. 21:43-45</a:t>
            </a:r>
            <a:r>
              <a:rPr lang="en-US" sz="2400" dirty="0"/>
              <a:t>)</a:t>
            </a:r>
          </a:p>
          <a:p>
            <a:r>
              <a:rPr lang="en-US" sz="2800" b="1" dirty="0"/>
              <a:t>PROPHECY</a:t>
            </a:r>
            <a:r>
              <a:rPr lang="en-US" sz="2800" dirty="0"/>
              <a:t> (</a:t>
            </a:r>
            <a:r>
              <a:rPr lang="en-US" sz="2800" b="1" dirty="0">
                <a:solidFill>
                  <a:schemeClr val="accent2"/>
                </a:solidFill>
              </a:rPr>
              <a:t>Isa. 9:6-7; 35:8-9; 2:2-3</a:t>
            </a:r>
            <a:r>
              <a:rPr lang="en-US" sz="2800" dirty="0"/>
              <a:t>)</a:t>
            </a:r>
          </a:p>
          <a:p>
            <a:r>
              <a:rPr lang="en-US" sz="2800" b="1" dirty="0"/>
              <a:t>PREPARATION</a:t>
            </a:r>
            <a:r>
              <a:rPr lang="en-US" sz="2800" dirty="0"/>
              <a:t> (</a:t>
            </a:r>
            <a:r>
              <a:rPr lang="en-US" sz="2800" b="1" dirty="0">
                <a:solidFill>
                  <a:schemeClr val="accent2"/>
                </a:solidFill>
              </a:rPr>
              <a:t>Mk. 1:1-8, 14-15</a:t>
            </a:r>
            <a:r>
              <a:rPr lang="en-US" sz="2800" dirty="0"/>
              <a:t>)</a:t>
            </a:r>
          </a:p>
          <a:p>
            <a:r>
              <a:rPr lang="en-US" sz="2800" b="1" dirty="0"/>
              <a:t>PERFECTION</a:t>
            </a:r>
            <a:r>
              <a:rPr lang="en-US" sz="2800" dirty="0"/>
              <a:t> (</a:t>
            </a:r>
            <a:r>
              <a:rPr lang="en-US" sz="2800" b="1" dirty="0">
                <a:solidFill>
                  <a:schemeClr val="accent2"/>
                </a:solidFill>
              </a:rPr>
              <a:t>Gal. 4:4; Col. 1:19; </a:t>
            </a:r>
            <a:br>
              <a:rPr lang="en-US" sz="2800" b="1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>Jn. 14:6; Gal. 3:16, 26-29; Rom. 1:16; </a:t>
            </a:r>
            <a:br>
              <a:rPr lang="en-US" sz="2800" b="1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>2 Tim. 2:10; 1 Pet. 1:10-12; Eph. 3:8-12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8419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2C256-9C39-3E13-0D4A-B27C29D6B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/>
              <a:t>God has done His part…we must do ours.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FEC31-6683-1F8B-CC9C-37729AD63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91454"/>
            <a:ext cx="11462125" cy="496654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must </a:t>
            </a:r>
            <a:r>
              <a:rPr lang="en-US" b="1" u="sng" dirty="0"/>
              <a:t>hear/read</a:t>
            </a:r>
            <a:r>
              <a:rPr lang="en-US" b="1" dirty="0"/>
              <a:t> </a:t>
            </a:r>
            <a:r>
              <a:rPr lang="en-US" dirty="0"/>
              <a:t>what God has revealed. (</a:t>
            </a:r>
            <a:r>
              <a:rPr lang="en-US" b="1" dirty="0">
                <a:solidFill>
                  <a:schemeClr val="accent2"/>
                </a:solidFill>
              </a:rPr>
              <a:t>Rom. 10:17</a:t>
            </a:r>
            <a:r>
              <a:rPr lang="en-US" dirty="0"/>
              <a:t>)</a:t>
            </a:r>
          </a:p>
          <a:p>
            <a:r>
              <a:rPr lang="en-US" dirty="0"/>
              <a:t>We must </a:t>
            </a:r>
            <a:r>
              <a:rPr lang="en-US" b="1" u="sng" dirty="0"/>
              <a:t>believe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that God exists and wants to reward those who seek Him (</a:t>
            </a:r>
            <a:r>
              <a:rPr lang="en-US" b="1" dirty="0">
                <a:solidFill>
                  <a:schemeClr val="accent2"/>
                </a:solidFill>
              </a:rPr>
              <a:t>Heb. 11:6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that Jesus is the Christ, the Son of God.  (</a:t>
            </a:r>
            <a:r>
              <a:rPr lang="en-US" b="1" dirty="0">
                <a:solidFill>
                  <a:schemeClr val="accent2"/>
                </a:solidFill>
              </a:rPr>
              <a:t>John 20:30-31; 8:24; Acts 2:36-37</a:t>
            </a:r>
            <a:r>
              <a:rPr lang="en-US" dirty="0"/>
              <a:t>)</a:t>
            </a:r>
          </a:p>
          <a:p>
            <a:r>
              <a:rPr lang="en-US" dirty="0"/>
              <a:t>We must </a:t>
            </a:r>
            <a:r>
              <a:rPr lang="en-US" b="1" u="sng" dirty="0"/>
              <a:t>repent</a:t>
            </a:r>
            <a:r>
              <a:rPr lang="en-US" dirty="0"/>
              <a:t> of our sins &amp; put off the old man. (</a:t>
            </a:r>
            <a:r>
              <a:rPr lang="en-US" b="1" dirty="0">
                <a:solidFill>
                  <a:schemeClr val="accent2"/>
                </a:solidFill>
              </a:rPr>
              <a:t>Acts 2:38; Eph. 4:20-32</a:t>
            </a:r>
            <a:r>
              <a:rPr lang="en-US" dirty="0"/>
              <a:t>)</a:t>
            </a:r>
          </a:p>
          <a:p>
            <a:r>
              <a:rPr lang="en-US" dirty="0"/>
              <a:t>We must </a:t>
            </a:r>
            <a:r>
              <a:rPr lang="en-US" b="1" u="sng" dirty="0"/>
              <a:t>confess</a:t>
            </a:r>
            <a:r>
              <a:rPr lang="en-US" dirty="0"/>
              <a:t> our belief as eunuch did. (</a:t>
            </a:r>
            <a:r>
              <a:rPr lang="en-US" b="1" dirty="0">
                <a:solidFill>
                  <a:schemeClr val="accent2"/>
                </a:solidFill>
              </a:rPr>
              <a:t>Acts 8:37; Rom. 10:9-10</a:t>
            </a:r>
            <a:r>
              <a:rPr lang="en-US" dirty="0"/>
              <a:t>)</a:t>
            </a:r>
          </a:p>
          <a:p>
            <a:r>
              <a:rPr lang="en-US" dirty="0"/>
              <a:t>We must </a:t>
            </a:r>
            <a:r>
              <a:rPr lang="en-US" b="1" u="sng" dirty="0"/>
              <a:t>be baptized</a:t>
            </a:r>
            <a:r>
              <a:rPr lang="en-US" dirty="0"/>
              <a:t> to wash away our sins. (</a:t>
            </a:r>
            <a:r>
              <a:rPr lang="en-US" b="1" dirty="0">
                <a:solidFill>
                  <a:schemeClr val="accent2"/>
                </a:solidFill>
              </a:rPr>
              <a:t>Acts 22:16; 1 Pet. 3:21</a:t>
            </a:r>
            <a:r>
              <a:rPr lang="en-US" dirty="0"/>
              <a:t>)</a:t>
            </a:r>
          </a:p>
          <a:p>
            <a:r>
              <a:rPr lang="en-US" dirty="0"/>
              <a:t>We must </a:t>
            </a:r>
            <a:r>
              <a:rPr lang="en-US" b="1" u="sng" dirty="0"/>
              <a:t>remain faithful</a:t>
            </a:r>
            <a:r>
              <a:rPr lang="en-US" b="1" dirty="0"/>
              <a:t> </a:t>
            </a:r>
            <a:r>
              <a:rPr lang="en-US" dirty="0"/>
              <a:t>unto death.  </a:t>
            </a:r>
            <a:r>
              <a:rPr lang="en-US"/>
              <a:t>(</a:t>
            </a:r>
            <a:r>
              <a:rPr lang="en-US" b="1">
                <a:solidFill>
                  <a:schemeClr val="accent2"/>
                </a:solidFill>
              </a:rPr>
              <a:t>Matt</a:t>
            </a:r>
            <a:r>
              <a:rPr lang="en-US" b="1" dirty="0">
                <a:solidFill>
                  <a:schemeClr val="accent2"/>
                </a:solidFill>
              </a:rPr>
              <a:t>. 10:22; Rev. 2:10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When we err, we must </a:t>
            </a:r>
            <a:r>
              <a:rPr lang="en-US" b="1" u="sng" dirty="0"/>
              <a:t>confess</a:t>
            </a:r>
            <a:r>
              <a:rPr lang="en-US" b="1" dirty="0"/>
              <a:t>, </a:t>
            </a:r>
            <a:r>
              <a:rPr lang="en-US" b="1" u="sng" dirty="0"/>
              <a:t>repent</a:t>
            </a:r>
            <a:r>
              <a:rPr lang="en-US" b="1" dirty="0"/>
              <a:t> </a:t>
            </a:r>
            <a:r>
              <a:rPr lang="en-US" dirty="0"/>
              <a:t>and</a:t>
            </a:r>
            <a:r>
              <a:rPr lang="en-US" b="1" dirty="0"/>
              <a:t> </a:t>
            </a:r>
            <a:r>
              <a:rPr lang="en-US" b="1" u="sng" dirty="0"/>
              <a:t>pray</a:t>
            </a:r>
            <a:r>
              <a:rPr lang="en-US" dirty="0"/>
              <a:t>.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b="1" dirty="0">
                <a:solidFill>
                  <a:schemeClr val="accent2"/>
                </a:solidFill>
              </a:rPr>
              <a:t>1 Jn. 1:9; Acts 8:22</a:t>
            </a:r>
            <a:r>
              <a:rPr lang="en-US" dirty="0"/>
              <a:t>)</a:t>
            </a:r>
          </a:p>
          <a:p>
            <a:r>
              <a:rPr lang="en-US" dirty="0"/>
              <a:t>We must </a:t>
            </a:r>
            <a:r>
              <a:rPr lang="en-US" b="1" u="sng" dirty="0"/>
              <a:t>teach</a:t>
            </a:r>
            <a:r>
              <a:rPr lang="en-US" dirty="0"/>
              <a:t> others also. (</a:t>
            </a:r>
            <a:r>
              <a:rPr lang="en-US" b="1" dirty="0">
                <a:solidFill>
                  <a:schemeClr val="accent2"/>
                </a:solidFill>
              </a:rPr>
              <a:t>Matt. 28:18-20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4103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CC889802-9726-C780-8D08-5984B57C6BE1}"/>
              </a:ext>
            </a:extLst>
          </p:cNvPr>
          <p:cNvSpPr/>
          <p:nvPr/>
        </p:nvSpPr>
        <p:spPr>
          <a:xfrm>
            <a:off x="0" y="-721360"/>
            <a:ext cx="12192000" cy="7579360"/>
          </a:xfrm>
          <a:custGeom>
            <a:avLst/>
            <a:gdLst/>
            <a:ahLst/>
            <a:cxnLst/>
            <a:rect l="l" t="t" r="r" b="b"/>
            <a:pathLst>
              <a:path w="13237962" h="8229600">
                <a:moveTo>
                  <a:pt x="0" y="0"/>
                </a:moveTo>
                <a:lnTo>
                  <a:pt x="13237962" y="0"/>
                </a:lnTo>
                <a:lnTo>
                  <a:pt x="1323796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8FE1CB-95CE-62FB-945F-B23C50D41FDA}"/>
              </a:ext>
            </a:extLst>
          </p:cNvPr>
          <p:cNvSpPr/>
          <p:nvPr/>
        </p:nvSpPr>
        <p:spPr>
          <a:xfrm>
            <a:off x="-347870" y="-721360"/>
            <a:ext cx="12539870" cy="7579360"/>
          </a:xfrm>
          <a:prstGeom prst="rect">
            <a:avLst/>
          </a:prstGeom>
          <a:gradFill>
            <a:gsLst>
              <a:gs pos="73000">
                <a:srgbClr val="383D43">
                  <a:alpha val="0"/>
                </a:srgbClr>
              </a:gs>
              <a:gs pos="89000">
                <a:srgbClr val="383D43">
                  <a:alpha val="3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3BFC94-8FED-E441-ACAF-6E80E36F0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6434" y="0"/>
            <a:ext cx="3445565" cy="4084983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WHO’S READY TO ENLIST OR REENLIST IN THE LORD’S ARMY?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EEC728-5016-32AF-3F48-9E736BAB4EC7}"/>
              </a:ext>
            </a:extLst>
          </p:cNvPr>
          <p:cNvSpPr txBox="1"/>
          <p:nvPr/>
        </p:nvSpPr>
        <p:spPr>
          <a:xfrm>
            <a:off x="0" y="6027003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“Therefore take up the whole armor of God, that you may be able </a:t>
            </a:r>
            <a:br>
              <a:rPr lang="en-US" sz="24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 withstand in the evil day, and having done all, to stand.” Ephesians 6:13</a:t>
            </a:r>
          </a:p>
        </p:txBody>
      </p:sp>
    </p:spTree>
    <p:extLst>
      <p:ext uri="{BB962C8B-B14F-4D97-AF65-F5344CB8AC3E}">
        <p14:creationId xmlns:p14="http://schemas.microsoft.com/office/powerpoint/2010/main" val="1301194296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97192-91F1-B545-7664-674D82279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3AAF0-3912-7EB3-C294-B490CD433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1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F7660A3D-94D7-4E5D-AE77-F2DEE49DF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A44EB985-DC5C-4DAC-9D62-8DC7D0F25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3FCB64ED-B050-4F57-8188-F2332600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2BF5D0F4-EA4E-47A5-87BE-9ABB1AF66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34BFB7C5-23B6-4047-BF5E-F9EEBB437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FBC3CD9F-A361-4496-A6E0-24338B2A6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1191" y="457201"/>
            <a:ext cx="1106164" cy="585973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D37DA931-62D6-4B32-9103-84C0960AE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420" y="457200"/>
            <a:ext cx="6248454" cy="5859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639752-3A13-3280-1DBA-F47BCEAF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346" y="849745"/>
            <a:ext cx="5526993" cy="474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 cap="non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you give a soldier a gun </a:t>
            </a:r>
            <a:br>
              <a:rPr lang="en-US" sz="5600" cap="non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600" cap="non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any training </a:t>
            </a:r>
            <a:br>
              <a:rPr lang="en-US" sz="5600" cap="non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600" cap="non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send him </a:t>
            </a:r>
            <a:br>
              <a:rPr lang="en-US" sz="5600" cap="non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600" cap="non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 to war?</a:t>
            </a:r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id="{4695E140-9B6E-43E9-B17E-CDFE3FCA8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2" y="453642"/>
            <a:ext cx="3615595" cy="586329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F97C7-BFB9-F951-F273-5E3BC11B7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7076" y="668740"/>
            <a:ext cx="3147043" cy="4926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Need To Make Sure We Do Not Do </a:t>
            </a:r>
            <a:br>
              <a: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Same With New Christians.</a:t>
            </a:r>
          </a:p>
        </p:txBody>
      </p:sp>
    </p:spTree>
    <p:extLst>
      <p:ext uri="{BB962C8B-B14F-4D97-AF65-F5344CB8AC3E}">
        <p14:creationId xmlns:p14="http://schemas.microsoft.com/office/powerpoint/2010/main" val="162829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6BF47-0610-8400-B471-EC2B32CB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We are at war!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8F84B-CC08-CFF5-46B6-2367B7DCA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4" y="2181225"/>
            <a:ext cx="11610975" cy="5004502"/>
          </a:xfrm>
        </p:spPr>
        <p:txBody>
          <a:bodyPr/>
          <a:lstStyle/>
          <a:p>
            <a:r>
              <a:rPr lang="en-US" dirty="0"/>
              <a:t>We are soldiers in an active war (</a:t>
            </a:r>
            <a:r>
              <a:rPr lang="en-US" b="1" dirty="0">
                <a:solidFill>
                  <a:schemeClr val="accent2"/>
                </a:solidFill>
              </a:rPr>
              <a:t>Eph. 6:10-18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Our enemy is on the prowl, going to &amp; </a:t>
            </a:r>
            <a:r>
              <a:rPr lang="en-US" dirty="0" err="1"/>
              <a:t>fro</a:t>
            </a:r>
            <a:r>
              <a:rPr lang="en-US" dirty="0"/>
              <a:t>, and is right at our door 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>
                <a:solidFill>
                  <a:schemeClr val="accent2"/>
                </a:solidFill>
              </a:rPr>
              <a:t>1 Pet. 5:8; Job 1:7; Gen 4:7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We must not be ignorant of his ways/devices (</a:t>
            </a:r>
            <a:r>
              <a:rPr lang="en-US" b="1" dirty="0">
                <a:solidFill>
                  <a:schemeClr val="accent2"/>
                </a:solidFill>
              </a:rPr>
              <a:t>2 Cor. 2:10-11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Satan has asked for </a:t>
            </a:r>
            <a:r>
              <a:rPr lang="en-US" b="1" dirty="0">
                <a:solidFill>
                  <a:schemeClr val="bg2"/>
                </a:solidFill>
              </a:rPr>
              <a:t>YOU</a:t>
            </a:r>
            <a:r>
              <a:rPr lang="en-US" dirty="0"/>
              <a:t>, desiring to sift you too as wheat. (</a:t>
            </a:r>
            <a:r>
              <a:rPr lang="en-US" b="1" dirty="0">
                <a:solidFill>
                  <a:schemeClr val="accent2"/>
                </a:solidFill>
              </a:rPr>
              <a:t>Luke 22:31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Each battle with the enemy, God has provided way of escape (</a:t>
            </a:r>
            <a:r>
              <a:rPr lang="en-US" b="1" dirty="0">
                <a:solidFill>
                  <a:schemeClr val="accent2"/>
                </a:solidFill>
              </a:rPr>
              <a:t>1 Cor. 10:13</a:t>
            </a:r>
            <a:r>
              <a:rPr lang="en-US" dirty="0"/>
              <a:t>; </a:t>
            </a:r>
            <a:r>
              <a:rPr lang="en-US" b="1" i="1" dirty="0">
                <a:solidFill>
                  <a:srgbClr val="B19C7D"/>
                </a:solidFill>
              </a:rPr>
              <a:t>Job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We can resist the devil. (</a:t>
            </a:r>
            <a:r>
              <a:rPr lang="en-US" b="1" dirty="0">
                <a:solidFill>
                  <a:schemeClr val="accent2"/>
                </a:solidFill>
              </a:rPr>
              <a:t>1 Pet. 5:9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36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6BF47-0610-8400-B471-EC2B32CB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We are at war!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8F84B-CC08-CFF5-46B6-2367B7DCA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4" y="2181225"/>
            <a:ext cx="11610975" cy="5004502"/>
          </a:xfrm>
        </p:spPr>
        <p:txBody>
          <a:bodyPr/>
          <a:lstStyle/>
          <a:p>
            <a:pPr lvl="0">
              <a:buClr>
                <a:srgbClr val="D55816"/>
              </a:buClr>
            </a:pPr>
            <a:r>
              <a:rPr lang="en-US" dirty="0">
                <a:solidFill>
                  <a:prstClr val="white"/>
                </a:solidFill>
              </a:rPr>
              <a:t>The word of God is our sword (</a:t>
            </a:r>
            <a:r>
              <a:rPr lang="en-US" dirty="0">
                <a:solidFill>
                  <a:srgbClr val="B19C7D"/>
                </a:solidFill>
              </a:rPr>
              <a:t>Eph. 6:17</a:t>
            </a:r>
            <a:r>
              <a:rPr lang="en-US" dirty="0">
                <a:solidFill>
                  <a:prstClr val="white"/>
                </a:solidFill>
              </a:rPr>
              <a:t>)</a:t>
            </a:r>
          </a:p>
          <a:p>
            <a:pPr lvl="1">
              <a:buClr>
                <a:srgbClr val="D55816"/>
              </a:buClr>
            </a:pPr>
            <a:r>
              <a:rPr lang="en-US" dirty="0">
                <a:solidFill>
                  <a:prstClr val="white"/>
                </a:solidFill>
              </a:rPr>
              <a:t>Our sword is sharper than any other sword (</a:t>
            </a:r>
            <a:r>
              <a:rPr lang="en-US" b="1" dirty="0">
                <a:solidFill>
                  <a:srgbClr val="D55816"/>
                </a:solidFill>
              </a:rPr>
              <a:t>Heb. 4:12-13</a:t>
            </a:r>
            <a:r>
              <a:rPr lang="en-US" dirty="0">
                <a:solidFill>
                  <a:prstClr val="white"/>
                </a:solidFill>
              </a:rPr>
              <a:t>)</a:t>
            </a:r>
          </a:p>
          <a:p>
            <a:pPr lvl="1">
              <a:buClr>
                <a:srgbClr val="D55816"/>
              </a:buClr>
            </a:pPr>
            <a:r>
              <a:rPr lang="en-US" dirty="0">
                <a:solidFill>
                  <a:prstClr val="white"/>
                </a:solidFill>
              </a:rPr>
              <a:t>We must know how to rightly handle it (</a:t>
            </a:r>
            <a:r>
              <a:rPr lang="en-US" b="1" dirty="0">
                <a:solidFill>
                  <a:srgbClr val="D55816"/>
                </a:solidFill>
              </a:rPr>
              <a:t>2 Tim. 2:15</a:t>
            </a:r>
            <a:r>
              <a:rPr lang="en-US" dirty="0">
                <a:solidFill>
                  <a:prstClr val="white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6218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13812-5E84-6FDC-3D9A-73EFC634C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 anchor="ctr"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Sword Training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32CB3E-E00F-6246-5BAC-9D85017CA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025" y="2372889"/>
            <a:ext cx="10993438" cy="590550"/>
          </a:xfrm>
        </p:spPr>
        <p:txBody>
          <a:bodyPr anchor="ctr">
            <a:no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</a:rPr>
              <a:t>Introduction to the bible</a:t>
            </a:r>
          </a:p>
        </p:txBody>
      </p:sp>
    </p:spTree>
    <p:extLst>
      <p:ext uri="{BB962C8B-B14F-4D97-AF65-F5344CB8AC3E}">
        <p14:creationId xmlns:p14="http://schemas.microsoft.com/office/powerpoint/2010/main" val="187895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96986-232B-53C9-4387-884483C33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little about our sword: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1A089-A173-DA7A-E171-E30F551A4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2" y="1893619"/>
            <a:ext cx="6619669" cy="493357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66 books</a:t>
            </a:r>
          </a:p>
          <a:p>
            <a:pPr lvl="1"/>
            <a:r>
              <a:rPr lang="en-US" dirty="0"/>
              <a:t>1560 – Geneva Bible: 1</a:t>
            </a:r>
            <a:r>
              <a:rPr lang="en-US" baseline="30000" dirty="0"/>
              <a:t>st</a:t>
            </a:r>
            <a:r>
              <a:rPr lang="en-US" dirty="0"/>
              <a:t> time books divided into chapters &amp; verses for lookup</a:t>
            </a:r>
          </a:p>
          <a:p>
            <a:r>
              <a:rPr lang="en-US" dirty="0"/>
              <a:t>Broken into 2 parts (OT-39; NT-27)</a:t>
            </a:r>
          </a:p>
          <a:p>
            <a:pPr lvl="1"/>
            <a:r>
              <a:rPr lang="en-US" dirty="0"/>
              <a:t>Testaments/Covenants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>
                <a:solidFill>
                  <a:schemeClr val="accent2"/>
                </a:solidFill>
              </a:rPr>
              <a:t>Jer. 31:31; Heb. 8:13; Rom. 15:4; 1 Cor. 10:11</a:t>
            </a:r>
            <a:r>
              <a:rPr lang="en-US" dirty="0"/>
              <a:t>)</a:t>
            </a:r>
          </a:p>
          <a:p>
            <a:r>
              <a:rPr lang="en-US" dirty="0"/>
              <a:t>Written over ~1,600 years</a:t>
            </a:r>
          </a:p>
          <a:p>
            <a:r>
              <a:rPr lang="en-US" dirty="0"/>
              <a:t>40 different authors from </a:t>
            </a:r>
            <a:br>
              <a:rPr lang="en-US" dirty="0"/>
            </a:br>
            <a:r>
              <a:rPr lang="en-US" dirty="0"/>
              <a:t>different walks of life</a:t>
            </a:r>
          </a:p>
          <a:p>
            <a:r>
              <a:rPr lang="en-US" dirty="0"/>
              <a:t>3 different continents </a:t>
            </a:r>
          </a:p>
          <a:p>
            <a:r>
              <a:rPr lang="en-US" dirty="0"/>
              <a:t>3 different languages </a:t>
            </a:r>
          </a:p>
        </p:txBody>
      </p:sp>
      <p:pic>
        <p:nvPicPr>
          <p:cNvPr id="6" name="Picture 2" descr="Bible Bookshelf and Reference Books | Pressing On">
            <a:extLst>
              <a:ext uri="{FF2B5EF4-FFF2-40B4-BE49-F238E27FC236}">
                <a16:creationId xmlns:a16="http://schemas.microsoft.com/office/drawing/2014/main" id="{18F76323-C6F2-3594-ADF9-B4AC18BBA8F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61" y="1872343"/>
            <a:ext cx="4409946" cy="498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80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685F5E4-CD00-BC91-A124-02A30403C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The Books of the Bible</a:t>
            </a:r>
          </a:p>
        </p:txBody>
      </p:sp>
      <p:pic>
        <p:nvPicPr>
          <p:cNvPr id="8" name="Content Placeholder 4" descr="A colorful periodic table of the elements&#10;&#10;Description automatically generated">
            <a:extLst>
              <a:ext uri="{FF2B5EF4-FFF2-40B4-BE49-F238E27FC236}">
                <a16:creationId xmlns:a16="http://schemas.microsoft.com/office/drawing/2014/main" id="{3DC6F6E0-A79D-DF1E-E325-7D2C288287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4"/>
          <a:stretch/>
        </p:blipFill>
        <p:spPr>
          <a:xfrm>
            <a:off x="1865269" y="1882498"/>
            <a:ext cx="8461462" cy="554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2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EFE6C-C2BB-B655-C556-31623DD0C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DISPENSATIONS/AGES</a:t>
            </a:r>
          </a:p>
        </p:txBody>
      </p:sp>
      <p:pic>
        <p:nvPicPr>
          <p:cNvPr id="1034" name="Picture 10" descr="Three Dispensations of Time | Revelation bible study, Bible study  scripture, Bible study notes">
            <a:extLst>
              <a:ext uri="{FF2B5EF4-FFF2-40B4-BE49-F238E27FC236}">
                <a16:creationId xmlns:a16="http://schemas.microsoft.com/office/drawing/2014/main" id="{8E77BDC9-D0E8-B58C-7A8D-E7AA2E0AF3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"/>
          <a:stretch/>
        </p:blipFill>
        <p:spPr bwMode="auto">
          <a:xfrm>
            <a:off x="2482128" y="1885070"/>
            <a:ext cx="7227745" cy="523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947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96986-232B-53C9-4387-884483C33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REMINDER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1A089-A173-DA7A-E171-E30F551A4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893619"/>
            <a:ext cx="6507584" cy="4933572"/>
          </a:xfrm>
        </p:spPr>
        <p:txBody>
          <a:bodyPr>
            <a:normAutofit/>
          </a:bodyPr>
          <a:lstStyle/>
          <a:p>
            <a:r>
              <a:rPr lang="en-US" dirty="0"/>
              <a:t>66 books</a:t>
            </a:r>
          </a:p>
          <a:p>
            <a:r>
              <a:rPr lang="en-US" dirty="0"/>
              <a:t>Broken into 2 parts</a:t>
            </a:r>
          </a:p>
          <a:p>
            <a:r>
              <a:rPr lang="en-US" dirty="0"/>
              <a:t>Written over ~1,600 years</a:t>
            </a:r>
          </a:p>
          <a:p>
            <a:r>
              <a:rPr lang="en-US" dirty="0"/>
              <a:t>40 different authors from </a:t>
            </a:r>
            <a:br>
              <a:rPr lang="en-US" dirty="0"/>
            </a:br>
            <a:r>
              <a:rPr lang="en-US" dirty="0"/>
              <a:t>different walks of life</a:t>
            </a:r>
          </a:p>
          <a:p>
            <a:r>
              <a:rPr lang="en-US" dirty="0"/>
              <a:t>3 different continents </a:t>
            </a:r>
          </a:p>
          <a:p>
            <a:r>
              <a:rPr lang="en-US" dirty="0"/>
              <a:t>3 different languages </a:t>
            </a:r>
          </a:p>
        </p:txBody>
      </p:sp>
      <p:pic>
        <p:nvPicPr>
          <p:cNvPr id="6" name="Picture 2" descr="Bible Bookshelf and Reference Books | Pressing On">
            <a:extLst>
              <a:ext uri="{FF2B5EF4-FFF2-40B4-BE49-F238E27FC236}">
                <a16:creationId xmlns:a16="http://schemas.microsoft.com/office/drawing/2014/main" id="{18F76323-C6F2-3594-ADF9-B4AC18BBA8F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61" y="1872343"/>
            <a:ext cx="4409946" cy="498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C20FA7-2897-EE67-B234-002E2B9392ED}"/>
              </a:ext>
            </a:extLst>
          </p:cNvPr>
          <p:cNvSpPr txBox="1"/>
          <p:nvPr/>
        </p:nvSpPr>
        <p:spPr>
          <a:xfrm rot="19999447">
            <a:off x="360128" y="3667213"/>
            <a:ext cx="6939859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Ha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rmony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Continuity</a:t>
            </a:r>
          </a:p>
          <a:p>
            <a:pPr algn="ctr"/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T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hroughout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40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theme/theme1.xml><?xml version="1.0" encoding="utf-8"?>
<a:theme xmlns:a="http://schemas.openxmlformats.org/drawingml/2006/main" name="Dividend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1783</TotalTime>
  <Words>822</Words>
  <Application>Microsoft Office PowerPoint</Application>
  <PresentationFormat>Widescreen</PresentationFormat>
  <Paragraphs>71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Cambria</vt:lpstr>
      <vt:lpstr>Wingdings 2</vt:lpstr>
      <vt:lpstr>Dividend</vt:lpstr>
      <vt:lpstr>PowerPoint Presentation</vt:lpstr>
      <vt:lpstr>Would you give a soldier a gun  without any training  and send him  off to war?</vt:lpstr>
      <vt:lpstr>We are at war!</vt:lpstr>
      <vt:lpstr>We are at war!</vt:lpstr>
      <vt:lpstr>Sword Training 101</vt:lpstr>
      <vt:lpstr>A little about our sword:</vt:lpstr>
      <vt:lpstr>The Books of the Bible</vt:lpstr>
      <vt:lpstr>THREE DISPENSATIONS/AGES</vt:lpstr>
      <vt:lpstr>QUICK REMINDER</vt:lpstr>
      <vt:lpstr>The Greatest Story Ever Told</vt:lpstr>
      <vt:lpstr>The Bible is Inspired by God</vt:lpstr>
      <vt:lpstr>The Plan of Salvation</vt:lpstr>
      <vt:lpstr>God has done His part…we must do ours.</vt:lpstr>
      <vt:lpstr>WHO’S READY TO ENLIST OR REENLIST IN THE LORD’S ARMY?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Would you give a soldier a gun without any training and send him off to war?</dc:title>
  <dc:creator>Kevin Stilts</dc:creator>
  <cp:lastModifiedBy>College View church of Christ</cp:lastModifiedBy>
  <cp:revision>5</cp:revision>
  <dcterms:created xsi:type="dcterms:W3CDTF">2023-07-25T20:00:11Z</dcterms:created>
  <dcterms:modified xsi:type="dcterms:W3CDTF">2023-09-10T14:27:35Z</dcterms:modified>
</cp:coreProperties>
</file>