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833" r:id="rId2"/>
    <p:sldMasterId id="2147483856" r:id="rId3"/>
  </p:sldMasterIdLst>
  <p:notesMasterIdLst>
    <p:notesMasterId r:id="rId39"/>
  </p:notesMasterIdLst>
  <p:sldIdLst>
    <p:sldId id="394" r:id="rId4"/>
    <p:sldId id="325" r:id="rId5"/>
    <p:sldId id="359" r:id="rId6"/>
    <p:sldId id="338" r:id="rId7"/>
    <p:sldId id="388" r:id="rId8"/>
    <p:sldId id="390" r:id="rId9"/>
    <p:sldId id="395" r:id="rId10"/>
    <p:sldId id="396" r:id="rId11"/>
    <p:sldId id="357" r:id="rId12"/>
    <p:sldId id="499" r:id="rId13"/>
    <p:sldId id="261" r:id="rId14"/>
    <p:sldId id="500" r:id="rId15"/>
    <p:sldId id="501" r:id="rId16"/>
    <p:sldId id="262" r:id="rId17"/>
    <p:sldId id="269" r:id="rId18"/>
    <p:sldId id="305" r:id="rId19"/>
    <p:sldId id="263" r:id="rId20"/>
    <p:sldId id="270" r:id="rId21"/>
    <p:sldId id="271" r:id="rId22"/>
    <p:sldId id="264" r:id="rId23"/>
    <p:sldId id="265" r:id="rId24"/>
    <p:sldId id="350" r:id="rId25"/>
    <p:sldId id="503" r:id="rId26"/>
    <p:sldId id="502" r:id="rId27"/>
    <p:sldId id="267" r:id="rId28"/>
    <p:sldId id="266" r:id="rId29"/>
    <p:sldId id="277" r:id="rId30"/>
    <p:sldId id="268" r:id="rId31"/>
    <p:sldId id="279" r:id="rId32"/>
    <p:sldId id="278" r:id="rId33"/>
    <p:sldId id="281" r:id="rId34"/>
    <p:sldId id="272" r:id="rId35"/>
    <p:sldId id="273" r:id="rId36"/>
    <p:sldId id="274" r:id="rId37"/>
    <p:sldId id="275" r:id="rId38"/>
  </p:sldIdLst>
  <p:sldSz cx="9144000" cy="6858000" type="screen4x3"/>
  <p:notesSz cx="7099300" cy="93853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0000FF"/>
    <a:srgbClr val="FFFFCC"/>
    <a:srgbClr val="969696"/>
    <a:srgbClr val="CC3300"/>
    <a:srgbClr val="4D4D4D"/>
    <a:srgbClr val="FF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95F9D-CF65-4820-B888-EFAE725B001A}" v="1" dt="2023-09-03T13:20:22.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1122" autoAdjust="0"/>
  </p:normalViewPr>
  <p:slideViewPr>
    <p:cSldViewPr>
      <p:cViewPr varScale="1">
        <p:scale>
          <a:sx n="38" d="100"/>
          <a:sy n="38" d="100"/>
        </p:scale>
        <p:origin x="223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0CA95F9D-CF65-4820-B888-EFAE725B001A}"/>
    <pc:docChg chg="modSld sldOrd">
      <pc:chgData name="College View church of Christ" userId="66daf72c15de8306" providerId="LiveId" clId="{0CA95F9D-CF65-4820-B888-EFAE725B001A}" dt="2023-09-10T14:16:44.699" v="11"/>
      <pc:docMkLst>
        <pc:docMk/>
      </pc:docMkLst>
      <pc:sldChg chg="ord">
        <pc:chgData name="College View church of Christ" userId="66daf72c15de8306" providerId="LiveId" clId="{0CA95F9D-CF65-4820-B888-EFAE725B001A}" dt="2023-09-10T13:14:43.851" v="9"/>
        <pc:sldMkLst>
          <pc:docMk/>
          <pc:sldMk cId="0" sldId="499"/>
        </pc:sldMkLst>
      </pc:sldChg>
      <pc:sldChg chg="ord">
        <pc:chgData name="College View church of Christ" userId="66daf72c15de8306" providerId="LiveId" clId="{0CA95F9D-CF65-4820-B888-EFAE725B001A}" dt="2023-09-10T13:14:35.628" v="7"/>
        <pc:sldMkLst>
          <pc:docMk/>
          <pc:sldMk cId="0" sldId="500"/>
        </pc:sldMkLst>
      </pc:sldChg>
      <pc:sldChg chg="ord">
        <pc:chgData name="College View church of Christ" userId="66daf72c15de8306" providerId="LiveId" clId="{0CA95F9D-CF65-4820-B888-EFAE725B001A}" dt="2023-09-10T14:16:44.699" v="11"/>
        <pc:sldMkLst>
          <pc:docMk/>
          <pc:sldMk cId="340184789" sldId="5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366084-A559-BCF2-8D2D-B56A3299D5E5}"/>
              </a:ext>
            </a:extLst>
          </p:cNvPr>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EE36172-D4E2-77E9-0396-8728090D167C}"/>
              </a:ext>
            </a:extLst>
          </p:cNvPr>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pPr>
              <a:defRPr/>
            </a:pPr>
            <a:fld id="{5DC4D176-B66B-452D-9292-BBA4A1F6D1B4}" type="datetimeFigureOut">
              <a:rPr lang="en-US"/>
              <a:pPr>
                <a:defRPr/>
              </a:pPr>
              <a:t>9/10/2023</a:t>
            </a:fld>
            <a:endParaRPr lang="en-US"/>
          </a:p>
        </p:txBody>
      </p:sp>
      <p:sp>
        <p:nvSpPr>
          <p:cNvPr id="4" name="Slide Image Placeholder 3">
            <a:extLst>
              <a:ext uri="{FF2B5EF4-FFF2-40B4-BE49-F238E27FC236}">
                <a16:creationId xmlns:a16="http://schemas.microsoft.com/office/drawing/2014/main" id="{2B44C9D0-346E-C77B-A12A-AB9C278FBF26}"/>
              </a:ext>
            </a:extLst>
          </p:cNvPr>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4192" tIns="47096" rIns="94192" bIns="47096" rtlCol="0" anchor="ctr"/>
          <a:lstStyle/>
          <a:p>
            <a:pPr lvl="0"/>
            <a:endParaRPr lang="en-US" noProof="0"/>
          </a:p>
        </p:txBody>
      </p:sp>
      <p:sp>
        <p:nvSpPr>
          <p:cNvPr id="5" name="Notes Placeholder 4">
            <a:extLst>
              <a:ext uri="{FF2B5EF4-FFF2-40B4-BE49-F238E27FC236}">
                <a16:creationId xmlns:a16="http://schemas.microsoft.com/office/drawing/2014/main" id="{42E259D6-A8B6-AE82-8555-47E4F2E4C850}"/>
              </a:ext>
            </a:extLst>
          </p:cNvPr>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C21B8C-90CC-AA50-976F-17A957F29442}"/>
              </a:ext>
            </a:extLst>
          </p:cNvPr>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333CD66-8C17-EE48-80F7-948D3BDA0BD7}"/>
              </a:ext>
            </a:extLst>
          </p:cNvPr>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pPr>
              <a:defRPr/>
            </a:pPr>
            <a:fld id="{1DDE8758-B117-40A4-9B4C-D36F728D89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2309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60C9EDD-1EE7-B66C-6810-BEB495C112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D962A12-5186-8C25-5A5F-BC0663B92F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268" name="Slide Number Placeholder 3">
            <a:extLst>
              <a:ext uri="{FF2B5EF4-FFF2-40B4-BE49-F238E27FC236}">
                <a16:creationId xmlns:a16="http://schemas.microsoft.com/office/drawing/2014/main" id="{7D39A582-3017-79AC-5B16-D0490F18B9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48E6B0D1-3F83-4EFC-A1FC-5D2627246182}" type="slidenum">
              <a:rPr lang="en-US" altLang="en-US" sz="1200">
                <a:solidFill>
                  <a:srgbClr val="000000"/>
                </a:solidFill>
                <a:latin typeface="Calibri" panose="020F0502020204030204" pitchFamily="34" charset="0"/>
              </a:rPr>
              <a:pPr eaLnBrk="1" hangingPunct="1"/>
              <a:t>10</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B235701-FF3B-5116-D974-B9A0C25161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2B33B112-0ADF-782E-A90D-5E1B70CF72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a:extLst>
              <a:ext uri="{FF2B5EF4-FFF2-40B4-BE49-F238E27FC236}">
                <a16:creationId xmlns:a16="http://schemas.microsoft.com/office/drawing/2014/main" id="{4892800D-B394-E576-181B-C54E2AA36B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07356C74-A756-41C7-9D3D-1EC1EE93475E}" type="slidenum">
              <a:rPr lang="en-US" altLang="en-US" sz="1200"/>
              <a:pPr/>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A181E7A-44BF-2EF9-9F7A-8AD4CF8FA4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BBBB3C9B-FA77-6E25-A4C5-FDEB9BCD8A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220" name="Slide Number Placeholder 3">
            <a:extLst>
              <a:ext uri="{FF2B5EF4-FFF2-40B4-BE49-F238E27FC236}">
                <a16:creationId xmlns:a16="http://schemas.microsoft.com/office/drawing/2014/main" id="{D8C4D9DE-B224-EBE2-CD06-D51E7FB89E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D7C1E0D3-DD3F-4C5F-9BF6-800E90B01E8D}" type="slidenum">
              <a:rPr lang="en-US" altLang="en-US" sz="1200">
                <a:solidFill>
                  <a:srgbClr val="000000"/>
                </a:solidFill>
                <a:latin typeface="Calibri" panose="020F0502020204030204" pitchFamily="34" charset="0"/>
              </a:rPr>
              <a:pPr eaLnBrk="1" hangingPunct="1"/>
              <a:t>12</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8FCAD4E-11E9-FF0C-CDA1-D12B79251D1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A4794FB-C7ED-0F77-77DA-9810474078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13316" name="Slide Number Placeholder 3">
            <a:extLst>
              <a:ext uri="{FF2B5EF4-FFF2-40B4-BE49-F238E27FC236}">
                <a16:creationId xmlns:a16="http://schemas.microsoft.com/office/drawing/2014/main" id="{EABDB7E9-8F68-4FD2-824E-0298A6C404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5671EA4-33EE-4520-9DB6-9F867BC26A30}" type="slidenum">
              <a:rPr lang="en-US" altLang="en-US" sz="1200"/>
              <a:pP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D611443-F81A-9560-2C30-1C2AC48C862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97E8F48-00D8-CC50-FDBE-29AEC0FE7A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31AB89CC-FCF4-5C99-97AF-1C6E0418161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99E5D4C5-6A7D-4CA4-8D59-6105D229E14D}" type="slidenum">
              <a:rPr lang="en-US" altLang="en-US" sz="120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8DBAFB2-D1E4-ECC6-5141-DAA0464D9F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0304836-D63B-A82A-D5E4-7668C38D83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122D6FCD-1EEF-738D-20F5-721EE3D0E50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53991AE3-E5F9-4B05-99B1-127759AB4417}" type="slidenum">
              <a:rPr lang="en-US" altLang="en-US" sz="120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4B7FD61-7F8F-B570-67FC-79E7EC366F8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684EE8E-70E8-D45B-B10F-B1F78D980C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64E8D73D-44F8-E3C6-CBBF-06CDD1EEC0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477">
              <a:defRPr sz="2100">
                <a:solidFill>
                  <a:schemeClr val="tx1"/>
                </a:solidFill>
                <a:latin typeface="Arial" panose="020B0604020202020204" pitchFamily="34" charset="0"/>
              </a:defRPr>
            </a:lvl1pPr>
            <a:lvl2pPr marL="765313" indent="-294351" defTabSz="930477">
              <a:defRPr sz="2100">
                <a:solidFill>
                  <a:schemeClr val="tx1"/>
                </a:solidFill>
                <a:latin typeface="Arial" panose="020B0604020202020204" pitchFamily="34" charset="0"/>
              </a:defRPr>
            </a:lvl2pPr>
            <a:lvl3pPr marL="1177404" indent="-235481" defTabSz="930477">
              <a:defRPr sz="2100">
                <a:solidFill>
                  <a:schemeClr val="tx1"/>
                </a:solidFill>
                <a:latin typeface="Arial" panose="020B0604020202020204" pitchFamily="34" charset="0"/>
              </a:defRPr>
            </a:lvl3pPr>
            <a:lvl4pPr marL="1648366" indent="-235481" defTabSz="930477">
              <a:defRPr sz="2100">
                <a:solidFill>
                  <a:schemeClr val="tx1"/>
                </a:solidFill>
                <a:latin typeface="Arial" panose="020B0604020202020204" pitchFamily="34" charset="0"/>
              </a:defRPr>
            </a:lvl4pPr>
            <a:lvl5pPr marL="2119328" indent="-235481" defTabSz="930477">
              <a:defRPr sz="2100">
                <a:solidFill>
                  <a:schemeClr val="tx1"/>
                </a:solidFill>
                <a:latin typeface="Arial" panose="020B0604020202020204" pitchFamily="34" charset="0"/>
              </a:defRPr>
            </a:lvl5pPr>
            <a:lvl6pPr marL="2590289" indent="-235481" defTabSz="930477" eaLnBrk="0" fontAlgn="base" hangingPunct="0">
              <a:spcBef>
                <a:spcPct val="0"/>
              </a:spcBef>
              <a:spcAft>
                <a:spcPct val="0"/>
              </a:spcAft>
              <a:defRPr sz="2100">
                <a:solidFill>
                  <a:schemeClr val="tx1"/>
                </a:solidFill>
                <a:latin typeface="Arial" panose="020B0604020202020204" pitchFamily="34" charset="0"/>
              </a:defRPr>
            </a:lvl6pPr>
            <a:lvl7pPr marL="3061251" indent="-235481" defTabSz="930477" eaLnBrk="0" fontAlgn="base" hangingPunct="0">
              <a:spcBef>
                <a:spcPct val="0"/>
              </a:spcBef>
              <a:spcAft>
                <a:spcPct val="0"/>
              </a:spcAft>
              <a:defRPr sz="2100">
                <a:solidFill>
                  <a:schemeClr val="tx1"/>
                </a:solidFill>
                <a:latin typeface="Arial" panose="020B0604020202020204" pitchFamily="34" charset="0"/>
              </a:defRPr>
            </a:lvl7pPr>
            <a:lvl8pPr marL="3532213" indent="-235481" defTabSz="930477" eaLnBrk="0" fontAlgn="base" hangingPunct="0">
              <a:spcBef>
                <a:spcPct val="0"/>
              </a:spcBef>
              <a:spcAft>
                <a:spcPct val="0"/>
              </a:spcAft>
              <a:defRPr sz="2100">
                <a:solidFill>
                  <a:schemeClr val="tx1"/>
                </a:solidFill>
                <a:latin typeface="Arial" panose="020B0604020202020204" pitchFamily="34" charset="0"/>
              </a:defRPr>
            </a:lvl8pPr>
            <a:lvl9pPr marL="4003175" indent="-235481" defTabSz="930477"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D3188A75-B730-40DA-8A70-2C5D8723EA1B}" type="slidenum">
              <a:rPr lang="en-US" altLang="en-US" sz="1200">
                <a:solidFill>
                  <a:srgbClr val="000000"/>
                </a:solidFill>
                <a:latin typeface="Calibri" panose="020F0502020204030204" pitchFamily="34" charset="0"/>
              </a:rPr>
              <a:pPr eaLnBrk="1" hangingPunct="1"/>
              <a:t>16</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702DAD-530D-F526-E91C-B372C620EE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39469F8-1B15-E73D-B90C-3E7987071F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7390E5AD-EB3A-008D-C2A7-F19B914A0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4BB00DD7-EAF3-4C2C-8E5D-FBE8B77FB38C}" type="slidenum">
              <a:rPr lang="en-US" altLang="en-US" sz="1200"/>
              <a:pPr/>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1AECB3E-2B68-301E-DCAB-93E0E8FAA7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CBABBF7-86D5-3B17-4689-3A413B4DA8A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23556" name="Slide Number Placeholder 3">
            <a:extLst>
              <a:ext uri="{FF2B5EF4-FFF2-40B4-BE49-F238E27FC236}">
                <a16:creationId xmlns:a16="http://schemas.microsoft.com/office/drawing/2014/main" id="{9EE1B431-F084-F880-7E5B-D838BD8E8A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259A6B00-6EC2-41A9-90F7-22428065BE36}" type="slidenum">
              <a:rPr lang="en-US" altLang="en-US" sz="1200"/>
              <a:pPr/>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9986133-26E7-3090-220D-BB9FDE0035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B5AE671-6789-4A0C-0ED0-B01F8D7938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1527F210-A7CA-4465-312E-EBAA49CF22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707608B4-913C-4D60-A781-3530205DC575}" type="slidenum">
              <a:rPr lang="en-US" altLang="en-US" sz="1200"/>
              <a:pPr/>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Clearly it is not authorized</a:t>
            </a:r>
          </a:p>
          <a:p>
            <a:endParaRPr lang="en-US"/>
          </a:p>
          <a:p>
            <a:r>
              <a:rPr lang="en-US"/>
              <a:t>What are the dangers of a support structure like this?</a:t>
            </a:r>
          </a:p>
          <a:p>
            <a:endParaRPr lang="en-US"/>
          </a:p>
          <a:p>
            <a:r>
              <a:rPr lang="en-US"/>
              <a:t>Argument:</a:t>
            </a:r>
          </a:p>
          <a:p>
            <a:r>
              <a:rPr lang="en-US"/>
              <a:t>Missionary Society is just an expedient therefore, it is authorized. </a:t>
            </a:r>
          </a:p>
          <a:p>
            <a:endParaRPr lang="en-US"/>
          </a:p>
          <a:p>
            <a:endParaRPr lang="en-US"/>
          </a:p>
          <a:p>
            <a:endParaRPr lang="en-US"/>
          </a:p>
          <a:p>
            <a:endParaRPr lang="en-US"/>
          </a:p>
          <a:p>
            <a:r>
              <a:rPr lang="en-US"/>
              <a:t>Not scriptural; it is a substitution – therefore false teaching</a:t>
            </a:r>
          </a:p>
          <a:p>
            <a:endParaRPr lang="en-US"/>
          </a:p>
          <a:p>
            <a:r>
              <a:rPr lang="en-US"/>
              <a:t>Why?  </a:t>
            </a:r>
          </a:p>
          <a:p>
            <a:r>
              <a:rPr lang="en-US"/>
              <a:t>Influence the evangelist on what to teach</a:t>
            </a:r>
          </a:p>
          <a:p>
            <a:br>
              <a:rPr lang="en-US"/>
            </a:br>
            <a:r>
              <a:rPr lang="en-US"/>
              <a:t>Society may declare where to go rather than the congregation</a:t>
            </a:r>
          </a:p>
          <a:p>
            <a:endParaRPr lang="en-US"/>
          </a:p>
          <a:p>
            <a:r>
              <a:rPr lang="en-US"/>
              <a:t>Autonomy of the church to support the individual;  If teaching error, has no control.  </a:t>
            </a:r>
          </a:p>
          <a:p>
            <a:endParaRPr lang="en-US"/>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9986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7166C9F-C871-3497-A9C5-0DFB2DABA0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5F127FD-94D4-20CC-6456-2E02A5D8BD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Assembling (Heb 10:24-25; Acts 20:7)</a:t>
            </a:r>
          </a:p>
          <a:p>
            <a:pPr eaLnBrk="1" hangingPunct="1">
              <a:spcBef>
                <a:spcPct val="0"/>
              </a:spcBef>
            </a:pPr>
            <a:r>
              <a:rPr lang="en-US" altLang="en-US"/>
              <a:t>Lord’s Supper (Acts 20:7; 1 Cor 11:17-34)</a:t>
            </a:r>
          </a:p>
          <a:p>
            <a:pPr eaLnBrk="1" hangingPunct="1">
              <a:spcBef>
                <a:spcPct val="0"/>
              </a:spcBef>
            </a:pPr>
            <a:r>
              <a:rPr lang="en-US" altLang="en-US"/>
              <a:t>Singing (Eph 5:19; Col 3:16)</a:t>
            </a:r>
          </a:p>
          <a:p>
            <a:pPr eaLnBrk="1" hangingPunct="1">
              <a:spcBef>
                <a:spcPct val="0"/>
              </a:spcBef>
            </a:pPr>
            <a:r>
              <a:rPr lang="en-US" altLang="en-US"/>
              <a:t>Prayer (Acts 2:42; 1 Cor 14:16-17)</a:t>
            </a:r>
          </a:p>
          <a:p>
            <a:pPr eaLnBrk="1" hangingPunct="1">
              <a:spcBef>
                <a:spcPct val="0"/>
              </a:spcBef>
            </a:pPr>
            <a:r>
              <a:rPr lang="en-US" altLang="en-US"/>
              <a:t>Preaching (Acts 20:7; 1 Cor 14:26)</a:t>
            </a:r>
          </a:p>
          <a:p>
            <a:pPr eaLnBrk="1" hangingPunct="1">
              <a:spcBef>
                <a:spcPct val="0"/>
              </a:spcBef>
            </a:pPr>
            <a:endParaRPr lang="en-US" altLang="en-US"/>
          </a:p>
          <a:p>
            <a:pPr eaLnBrk="1" hangingPunct="1">
              <a:spcBef>
                <a:spcPct val="0"/>
              </a:spcBef>
            </a:pPr>
            <a:r>
              <a:rPr lang="en-US" altLang="en-US"/>
              <a:t>Collecting funds (1 Cor 16:1-2)</a:t>
            </a:r>
          </a:p>
          <a:p>
            <a:pPr eaLnBrk="1" hangingPunct="1">
              <a:spcBef>
                <a:spcPct val="0"/>
              </a:spcBef>
            </a:pPr>
            <a:r>
              <a:rPr lang="en-US" altLang="en-US"/>
              <a:t>Evangelist support (2 Cor 11:8; Phil 4:15-16)</a:t>
            </a:r>
          </a:p>
          <a:p>
            <a:pPr eaLnBrk="1" hangingPunct="1">
              <a:spcBef>
                <a:spcPct val="0"/>
              </a:spcBef>
            </a:pPr>
            <a:r>
              <a:rPr lang="en-US" altLang="en-US"/>
              <a:t>Benevolence of needy saints (Acts 11:28-30; 2 Cor 8-9)</a:t>
            </a:r>
          </a:p>
          <a:p>
            <a:pPr eaLnBrk="1" hangingPunct="1">
              <a:spcBef>
                <a:spcPct val="0"/>
              </a:spcBef>
            </a:pPr>
            <a:r>
              <a:rPr lang="en-US" altLang="en-US"/>
              <a:t>Discipline (1 Cor 5:1-7)</a:t>
            </a:r>
          </a:p>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7D88481-D3CD-5F51-0147-FDA3E5DD1D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98EF9393-B1EC-41AE-8414-3E193B03908D}" type="slidenum">
              <a:rPr lang="en-US" altLang="en-US" sz="120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C68A287-8A04-DBB7-1944-E932C0ADF4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538FBDC-B72C-87C7-D3F9-376E0C9BBA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C7FFB099-410F-8B53-A51D-E4B6B8A6E1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33AED576-395E-4968-80DA-735F9CC1703A}" type="slidenum">
              <a:rPr lang="en-US" altLang="en-US" sz="1200"/>
              <a:pP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E56DB26-BA29-0645-76C8-27005DEBDA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C711B6F-5AFF-9A45-2A21-B888DFA537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a:extLst>
              <a:ext uri="{FF2B5EF4-FFF2-40B4-BE49-F238E27FC236}">
                <a16:creationId xmlns:a16="http://schemas.microsoft.com/office/drawing/2014/main" id="{8A76E4BC-501D-124E-75A3-C63C00FFD6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2DCC1347-0990-4C91-B991-712842B647FF}" type="slidenum">
              <a:rPr lang="en-US" altLang="en-US" sz="1200">
                <a:solidFill>
                  <a:srgbClr val="000000"/>
                </a:solidFill>
                <a:latin typeface="Calibri" panose="020F0502020204030204" pitchFamily="34" charset="0"/>
              </a:rPr>
              <a:pPr eaLnBrk="1" hangingPunct="1"/>
              <a:t>22</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0946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DDE8758-B117-40A4-9B4C-D36F728D8963}" type="slidenum">
              <a:rPr lang="en-US" smtClean="0"/>
              <a:pPr>
                <a:defRPr/>
              </a:pPr>
              <a:t>24</a:t>
            </a:fld>
            <a:endParaRPr lang="en-US"/>
          </a:p>
        </p:txBody>
      </p:sp>
    </p:spTree>
    <p:extLst>
      <p:ext uri="{BB962C8B-B14F-4D97-AF65-F5344CB8AC3E}">
        <p14:creationId xmlns:p14="http://schemas.microsoft.com/office/powerpoint/2010/main" val="36435462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4363AE4-6BBB-A65C-94E7-F9A61D6C47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70A70755-5DCF-FAEF-4B9D-5C8F5F300F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C2D75870-31E4-3FC2-8408-4CFF56A1B5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2F88D466-655B-4715-8E37-E514D1457E69}" type="slidenum">
              <a:rPr lang="en-US" altLang="en-US" sz="1200"/>
              <a:pPr/>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8313B80E-F6AA-D571-D402-EB3AA7D480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80FEE516-FEDB-73DB-50AF-507D19122D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4229DF1F-F648-347B-6060-312D2F8270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3CD2A2A-419F-4182-B2AF-3CC4DE270359}" type="slidenum">
              <a:rPr lang="en-US" altLang="en-US" sz="120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2EBE02A6-C872-5425-C14E-F1FD91A4FA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7DDEFF41-1731-AF32-AD91-7D55E0DE06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6868" name="Slide Number Placeholder 3">
            <a:extLst>
              <a:ext uri="{FF2B5EF4-FFF2-40B4-BE49-F238E27FC236}">
                <a16:creationId xmlns:a16="http://schemas.microsoft.com/office/drawing/2014/main" id="{AF0A00F6-5C06-C7F2-7A0C-4C86A2F76B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01DBF38-30C0-4412-B6F5-68D9880BF2CC}" type="slidenum">
              <a:rPr lang="en-US" altLang="en-US" sz="1200"/>
              <a:pPr/>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5BD16FF-C04A-9B4C-B97C-D8E654C181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4BDAB2C5-24C4-751A-7AE2-ED5D9496A3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8916" name="Slide Number Placeholder 3">
            <a:extLst>
              <a:ext uri="{FF2B5EF4-FFF2-40B4-BE49-F238E27FC236}">
                <a16:creationId xmlns:a16="http://schemas.microsoft.com/office/drawing/2014/main" id="{2F845A61-07E2-BFB7-E215-3932C626A3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3C33E92B-F664-4513-9E71-9B810A71CDEF}" type="slidenum">
              <a:rPr lang="en-US" altLang="en-US" sz="120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0794CA1D-1A16-28DE-C5EC-A0B5CF08DB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5751B888-169B-8BAC-BBDF-B48D39827E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40964" name="Slide Number Placeholder 3">
            <a:extLst>
              <a:ext uri="{FF2B5EF4-FFF2-40B4-BE49-F238E27FC236}">
                <a16:creationId xmlns:a16="http://schemas.microsoft.com/office/drawing/2014/main" id="{7A4E10F5-20FA-FCBF-13D2-0382CE613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6CB01051-2800-456A-B5C7-0E7DE7AA2D8C}" type="slidenum">
              <a:rPr lang="en-US" altLang="en-US" sz="1200"/>
              <a:pPr/>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31961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53FCDC2-FF0E-E5DE-6707-9AE7AE4BBF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476CDF3B-1F11-7A44-610C-AEE1FF1DB37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9D9A2AAF-B124-3D91-D050-9ECCF1F4C8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5CEC56B-11A8-4CA1-A14E-CB46C9469DC6}" type="slidenum">
              <a:rPr lang="en-US" altLang="en-US" sz="1200"/>
              <a:pPr/>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F504600-FD0F-204F-1659-696FCC6977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49593D3E-C136-34CB-0775-7F7D8C6263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47108" name="Slide Number Placeholder 3">
            <a:extLst>
              <a:ext uri="{FF2B5EF4-FFF2-40B4-BE49-F238E27FC236}">
                <a16:creationId xmlns:a16="http://schemas.microsoft.com/office/drawing/2014/main" id="{C09BC61F-3FFA-41F0-04C6-46AC6245F3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E808965A-DE5A-46F3-9F7C-F58F66C8CD60}"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08BE262-0F0F-5D25-D4BE-85AC6C6B60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38E6FAC5-49B1-66DB-A9D8-3624AC8364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9156" name="Slide Number Placeholder 3">
            <a:extLst>
              <a:ext uri="{FF2B5EF4-FFF2-40B4-BE49-F238E27FC236}">
                <a16:creationId xmlns:a16="http://schemas.microsoft.com/office/drawing/2014/main" id="{24BAE8E3-F7C2-382B-64F8-6E22AF76AB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77AB49FA-3F51-4B8B-9B5E-D87D54E36021}"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D851C5B-C29F-8660-C747-7122694AD8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2597F738-883A-F733-1C06-C5FA8F96AD8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51204" name="Slide Number Placeholder 3">
            <a:extLst>
              <a:ext uri="{FF2B5EF4-FFF2-40B4-BE49-F238E27FC236}">
                <a16:creationId xmlns:a16="http://schemas.microsoft.com/office/drawing/2014/main" id="{7EF48F70-1618-C02D-B228-5F5D7FBCFD3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4E0B7FFA-070B-4C9F-9C7F-9C6E3BCEB2B5}" type="slidenum">
              <a:rPr lang="en-US" altLang="en-US" sz="1200"/>
              <a:pPr/>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609F5E5-0A8E-3D2E-D75C-60AFF9C149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E9C94215-C0AC-CC80-C9D0-D797452C289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err="1"/>
          </a:p>
        </p:txBody>
      </p:sp>
      <p:sp>
        <p:nvSpPr>
          <p:cNvPr id="53252" name="Slide Number Placeholder 3">
            <a:extLst>
              <a:ext uri="{FF2B5EF4-FFF2-40B4-BE49-F238E27FC236}">
                <a16:creationId xmlns:a16="http://schemas.microsoft.com/office/drawing/2014/main" id="{9934DAB4-E8D9-9793-D493-BCF0B81CCA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0D25D456-2ED0-4A13-A2AD-54654AA2F2DE}" type="slidenum">
              <a:rPr lang="en-US" altLang="en-US" sz="1200"/>
              <a:pPr/>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CC3A16F4-6BDE-8C5F-D548-6B1EA57A41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4F352F0-0655-A815-0B5E-FA1111FF67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55300" name="Slide Number Placeholder 3">
            <a:extLst>
              <a:ext uri="{FF2B5EF4-FFF2-40B4-BE49-F238E27FC236}">
                <a16:creationId xmlns:a16="http://schemas.microsoft.com/office/drawing/2014/main" id="{9D8CB26E-C815-51BC-6494-F37971B80B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083A8057-A425-439B-BEDC-D0EE5D395472}" type="slidenum">
              <a:rPr lang="en-US" altLang="en-US" sz="1200"/>
              <a:pPr/>
              <a:t>35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7504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9848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2937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227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473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071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22F50E0-CE94-8D9B-A3DD-BAFD8B512AAD}"/>
              </a:ext>
            </a:extLst>
          </p:cNvPr>
          <p:cNvSpPr>
            <a:spLocks noGrp="1"/>
          </p:cNvSpPr>
          <p:nvPr>
            <p:ph type="dt" sz="half" idx="10"/>
          </p:nvPr>
        </p:nvSpPr>
        <p:spPr/>
        <p:txBody>
          <a:bodyPr/>
          <a:lstStyle>
            <a:lvl1pPr>
              <a:defRPr/>
            </a:lvl1pPr>
          </a:lstStyle>
          <a:p>
            <a:pPr>
              <a:defRPr/>
            </a:pPr>
            <a:fld id="{EA288ACA-274B-40C8-9215-1960546B23B0}" type="datetimeFigureOut">
              <a:rPr lang="en-US"/>
              <a:pPr>
                <a:defRPr/>
              </a:pPr>
              <a:t>9/10/2023</a:t>
            </a:fld>
            <a:endParaRPr lang="en-US"/>
          </a:p>
        </p:txBody>
      </p:sp>
      <p:sp>
        <p:nvSpPr>
          <p:cNvPr id="5" name="Footer Placeholder 4">
            <a:extLst>
              <a:ext uri="{FF2B5EF4-FFF2-40B4-BE49-F238E27FC236}">
                <a16:creationId xmlns:a16="http://schemas.microsoft.com/office/drawing/2014/main" id="{FB02BD38-4E96-083C-8D8A-B2AE3BEB7CD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AE3213-AEE7-6F3F-D503-1058488DA049}"/>
              </a:ext>
            </a:extLst>
          </p:cNvPr>
          <p:cNvSpPr>
            <a:spLocks noGrp="1"/>
          </p:cNvSpPr>
          <p:nvPr>
            <p:ph type="sldNum" sz="quarter" idx="12"/>
          </p:nvPr>
        </p:nvSpPr>
        <p:spPr/>
        <p:txBody>
          <a:bodyPr/>
          <a:lstStyle>
            <a:lvl1pPr>
              <a:defRPr/>
            </a:lvl1pPr>
          </a:lstStyle>
          <a:p>
            <a:pPr>
              <a:defRPr/>
            </a:pPr>
            <a:fld id="{5AF108DD-A60F-4293-B62F-253322BC75F8}" type="slidenum">
              <a:rPr lang="en-US"/>
              <a:pPr>
                <a:defRPr/>
              </a:pPr>
              <a:t>‹#›</a:t>
            </a:fld>
            <a:endParaRPr lang="en-US"/>
          </a:p>
        </p:txBody>
      </p:sp>
    </p:spTree>
    <p:extLst>
      <p:ext uri="{BB962C8B-B14F-4D97-AF65-F5344CB8AC3E}">
        <p14:creationId xmlns:p14="http://schemas.microsoft.com/office/powerpoint/2010/main" val="287207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73037-BA58-2705-1ACE-0C8392FCC0BB}"/>
              </a:ext>
            </a:extLst>
          </p:cNvPr>
          <p:cNvSpPr>
            <a:spLocks noGrp="1"/>
          </p:cNvSpPr>
          <p:nvPr>
            <p:ph type="dt" sz="half" idx="10"/>
          </p:nvPr>
        </p:nvSpPr>
        <p:spPr/>
        <p:txBody>
          <a:bodyPr/>
          <a:lstStyle>
            <a:lvl1pPr>
              <a:defRPr/>
            </a:lvl1pPr>
          </a:lstStyle>
          <a:p>
            <a:pPr>
              <a:defRPr/>
            </a:pPr>
            <a:fld id="{62A278A5-0307-4A3D-9D99-F967A0FDB769}" type="datetimeFigureOut">
              <a:rPr lang="en-US"/>
              <a:pPr>
                <a:defRPr/>
              </a:pPr>
              <a:t>9/10/2023</a:t>
            </a:fld>
            <a:endParaRPr lang="en-US"/>
          </a:p>
        </p:txBody>
      </p:sp>
      <p:sp>
        <p:nvSpPr>
          <p:cNvPr id="5" name="Footer Placeholder 4">
            <a:extLst>
              <a:ext uri="{FF2B5EF4-FFF2-40B4-BE49-F238E27FC236}">
                <a16:creationId xmlns:a16="http://schemas.microsoft.com/office/drawing/2014/main" id="{21BEE823-7C3E-FB5A-D78E-2F48983FCA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67FD06-E3B4-DA2E-81CB-9F47F63571E4}"/>
              </a:ext>
            </a:extLst>
          </p:cNvPr>
          <p:cNvSpPr>
            <a:spLocks noGrp="1"/>
          </p:cNvSpPr>
          <p:nvPr>
            <p:ph type="sldNum" sz="quarter" idx="12"/>
          </p:nvPr>
        </p:nvSpPr>
        <p:spPr/>
        <p:txBody>
          <a:bodyPr/>
          <a:lstStyle>
            <a:lvl1pPr>
              <a:defRPr/>
            </a:lvl1pPr>
          </a:lstStyle>
          <a:p>
            <a:pPr>
              <a:defRPr/>
            </a:pPr>
            <a:fld id="{660C6372-8362-4F5C-8E65-137B43E5B878}" type="slidenum">
              <a:rPr lang="en-US"/>
              <a:pPr>
                <a:defRPr/>
              </a:pPr>
              <a:t>‹#›</a:t>
            </a:fld>
            <a:endParaRPr lang="en-US"/>
          </a:p>
        </p:txBody>
      </p:sp>
    </p:spTree>
    <p:extLst>
      <p:ext uri="{BB962C8B-B14F-4D97-AF65-F5344CB8AC3E}">
        <p14:creationId xmlns:p14="http://schemas.microsoft.com/office/powerpoint/2010/main" val="397678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8395F-9868-DC26-DA69-5097BAFC9315}"/>
              </a:ext>
            </a:extLst>
          </p:cNvPr>
          <p:cNvSpPr>
            <a:spLocks noGrp="1"/>
          </p:cNvSpPr>
          <p:nvPr>
            <p:ph type="dt" sz="half" idx="10"/>
          </p:nvPr>
        </p:nvSpPr>
        <p:spPr/>
        <p:txBody>
          <a:bodyPr/>
          <a:lstStyle>
            <a:lvl1pPr>
              <a:defRPr/>
            </a:lvl1pPr>
          </a:lstStyle>
          <a:p>
            <a:pPr>
              <a:defRPr/>
            </a:pPr>
            <a:fld id="{018390F5-5F66-4DDB-BA64-54BD3C8A0858}" type="datetimeFigureOut">
              <a:rPr lang="en-US"/>
              <a:pPr>
                <a:defRPr/>
              </a:pPr>
              <a:t>9/10/2023</a:t>
            </a:fld>
            <a:endParaRPr lang="en-US"/>
          </a:p>
        </p:txBody>
      </p:sp>
      <p:sp>
        <p:nvSpPr>
          <p:cNvPr id="5" name="Footer Placeholder 4">
            <a:extLst>
              <a:ext uri="{FF2B5EF4-FFF2-40B4-BE49-F238E27FC236}">
                <a16:creationId xmlns:a16="http://schemas.microsoft.com/office/drawing/2014/main" id="{68F20AAF-EB7B-1AE5-08D6-221DE03E2B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4BDD00-A3AA-B25E-DEB0-B7677BF476F9}"/>
              </a:ext>
            </a:extLst>
          </p:cNvPr>
          <p:cNvSpPr>
            <a:spLocks noGrp="1"/>
          </p:cNvSpPr>
          <p:nvPr>
            <p:ph type="sldNum" sz="quarter" idx="12"/>
          </p:nvPr>
        </p:nvSpPr>
        <p:spPr/>
        <p:txBody>
          <a:bodyPr/>
          <a:lstStyle>
            <a:lvl1pPr>
              <a:defRPr/>
            </a:lvl1pPr>
          </a:lstStyle>
          <a:p>
            <a:pPr>
              <a:defRPr/>
            </a:pPr>
            <a:fld id="{22E7112E-E776-468D-B66F-4326BD81F141}" type="slidenum">
              <a:rPr lang="en-US"/>
              <a:pPr>
                <a:defRPr/>
              </a:pPr>
              <a:t>‹#›</a:t>
            </a:fld>
            <a:endParaRPr lang="en-US"/>
          </a:p>
        </p:txBody>
      </p:sp>
    </p:spTree>
    <p:extLst>
      <p:ext uri="{BB962C8B-B14F-4D97-AF65-F5344CB8AC3E}">
        <p14:creationId xmlns:p14="http://schemas.microsoft.com/office/powerpoint/2010/main" val="543798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A20464B-CC56-8BC5-9E36-65B467931B80}"/>
              </a:ext>
            </a:extLst>
          </p:cNvPr>
          <p:cNvSpPr>
            <a:spLocks noGrp="1"/>
          </p:cNvSpPr>
          <p:nvPr>
            <p:ph type="dt" sz="half" idx="10"/>
          </p:nvPr>
        </p:nvSpPr>
        <p:spPr/>
        <p:txBody>
          <a:bodyPr/>
          <a:lstStyle>
            <a:lvl1pPr>
              <a:defRPr/>
            </a:lvl1pPr>
          </a:lstStyle>
          <a:p>
            <a:pPr>
              <a:defRPr/>
            </a:pPr>
            <a:fld id="{63A197AE-9014-407D-B9BF-97DAC721F2AF}" type="datetimeFigureOut">
              <a:rPr lang="en-US"/>
              <a:pPr>
                <a:defRPr/>
              </a:pPr>
              <a:t>9/10/2023</a:t>
            </a:fld>
            <a:endParaRPr lang="en-US"/>
          </a:p>
        </p:txBody>
      </p:sp>
      <p:sp>
        <p:nvSpPr>
          <p:cNvPr id="5" name="Footer Placeholder 4">
            <a:extLst>
              <a:ext uri="{FF2B5EF4-FFF2-40B4-BE49-F238E27FC236}">
                <a16:creationId xmlns:a16="http://schemas.microsoft.com/office/drawing/2014/main" id="{E30DCED0-79C7-BC5E-3F7E-4C6AFBC9CC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749D501-B781-F933-D40F-F5245FB59A57}"/>
              </a:ext>
            </a:extLst>
          </p:cNvPr>
          <p:cNvSpPr>
            <a:spLocks noGrp="1"/>
          </p:cNvSpPr>
          <p:nvPr>
            <p:ph type="sldNum" sz="quarter" idx="12"/>
          </p:nvPr>
        </p:nvSpPr>
        <p:spPr/>
        <p:txBody>
          <a:bodyPr/>
          <a:lstStyle>
            <a:lvl1pPr>
              <a:defRPr/>
            </a:lvl1pPr>
          </a:lstStyle>
          <a:p>
            <a:pPr>
              <a:defRPr/>
            </a:pPr>
            <a:fld id="{FB539ACF-790C-4030-BCA9-5835458D88ED}" type="slidenum">
              <a:rPr lang="en-US"/>
              <a:pPr>
                <a:defRPr/>
              </a:pPr>
              <a:t>‹#›</a:t>
            </a:fld>
            <a:endParaRPr lang="en-US"/>
          </a:p>
        </p:txBody>
      </p:sp>
    </p:spTree>
    <p:extLst>
      <p:ext uri="{BB962C8B-B14F-4D97-AF65-F5344CB8AC3E}">
        <p14:creationId xmlns:p14="http://schemas.microsoft.com/office/powerpoint/2010/main" val="3908689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9C417-8E1B-E73C-37D7-707105A1A8C5}"/>
              </a:ext>
            </a:extLst>
          </p:cNvPr>
          <p:cNvSpPr>
            <a:spLocks noGrp="1"/>
          </p:cNvSpPr>
          <p:nvPr>
            <p:ph type="dt" sz="half" idx="10"/>
          </p:nvPr>
        </p:nvSpPr>
        <p:spPr/>
        <p:txBody>
          <a:bodyPr/>
          <a:lstStyle>
            <a:lvl1pPr>
              <a:defRPr/>
            </a:lvl1pPr>
          </a:lstStyle>
          <a:p>
            <a:pPr>
              <a:defRPr/>
            </a:pPr>
            <a:fld id="{AA2FBFFA-3FD1-4495-8F75-22048CD5C5F3}" type="datetimeFigureOut">
              <a:rPr lang="en-US"/>
              <a:pPr>
                <a:defRPr/>
              </a:pPr>
              <a:t>9/10/2023</a:t>
            </a:fld>
            <a:endParaRPr lang="en-US"/>
          </a:p>
        </p:txBody>
      </p:sp>
      <p:sp>
        <p:nvSpPr>
          <p:cNvPr id="5" name="Footer Placeholder 4">
            <a:extLst>
              <a:ext uri="{FF2B5EF4-FFF2-40B4-BE49-F238E27FC236}">
                <a16:creationId xmlns:a16="http://schemas.microsoft.com/office/drawing/2014/main" id="{A9D91BE0-034D-49FD-F652-D91D2E4F4D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9894DF-16AC-8D55-D87E-F5CEC1E0D0CD}"/>
              </a:ext>
            </a:extLst>
          </p:cNvPr>
          <p:cNvSpPr>
            <a:spLocks noGrp="1"/>
          </p:cNvSpPr>
          <p:nvPr>
            <p:ph type="sldNum" sz="quarter" idx="12"/>
          </p:nvPr>
        </p:nvSpPr>
        <p:spPr/>
        <p:txBody>
          <a:bodyPr/>
          <a:lstStyle>
            <a:lvl1pPr>
              <a:defRPr/>
            </a:lvl1pPr>
          </a:lstStyle>
          <a:p>
            <a:pPr>
              <a:defRPr/>
            </a:pPr>
            <a:fld id="{D5E28887-BC51-4FE1-BD5D-D32CDC8ACE42}" type="slidenum">
              <a:rPr lang="en-US"/>
              <a:pPr>
                <a:defRPr/>
              </a:pPr>
              <a:t>‹#›</a:t>
            </a:fld>
            <a:endParaRPr lang="en-US"/>
          </a:p>
        </p:txBody>
      </p:sp>
    </p:spTree>
    <p:extLst>
      <p:ext uri="{BB962C8B-B14F-4D97-AF65-F5344CB8AC3E}">
        <p14:creationId xmlns:p14="http://schemas.microsoft.com/office/powerpoint/2010/main" val="977846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2B01DE-BDE4-AF7C-59F7-05C31CB6554F}"/>
              </a:ext>
            </a:extLst>
          </p:cNvPr>
          <p:cNvSpPr>
            <a:spLocks noGrp="1"/>
          </p:cNvSpPr>
          <p:nvPr>
            <p:ph type="dt" sz="half" idx="10"/>
          </p:nvPr>
        </p:nvSpPr>
        <p:spPr/>
        <p:txBody>
          <a:bodyPr/>
          <a:lstStyle>
            <a:lvl1pPr>
              <a:defRPr/>
            </a:lvl1pPr>
          </a:lstStyle>
          <a:p>
            <a:pPr>
              <a:defRPr/>
            </a:pPr>
            <a:fld id="{8E23685E-8058-425F-9404-9BDB552ADD22}" type="datetimeFigureOut">
              <a:rPr lang="en-US"/>
              <a:pPr>
                <a:defRPr/>
              </a:pPr>
              <a:t>9/10/2023</a:t>
            </a:fld>
            <a:endParaRPr lang="en-US"/>
          </a:p>
        </p:txBody>
      </p:sp>
      <p:sp>
        <p:nvSpPr>
          <p:cNvPr id="5" name="Footer Placeholder 4">
            <a:extLst>
              <a:ext uri="{FF2B5EF4-FFF2-40B4-BE49-F238E27FC236}">
                <a16:creationId xmlns:a16="http://schemas.microsoft.com/office/drawing/2014/main" id="{D135C98C-6143-7566-25C9-9877FC11B9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05B4A1-1372-3893-AD1D-881A89F65057}"/>
              </a:ext>
            </a:extLst>
          </p:cNvPr>
          <p:cNvSpPr>
            <a:spLocks noGrp="1"/>
          </p:cNvSpPr>
          <p:nvPr>
            <p:ph type="sldNum" sz="quarter" idx="12"/>
          </p:nvPr>
        </p:nvSpPr>
        <p:spPr/>
        <p:txBody>
          <a:bodyPr/>
          <a:lstStyle>
            <a:lvl1pPr>
              <a:defRPr/>
            </a:lvl1pPr>
          </a:lstStyle>
          <a:p>
            <a:pPr>
              <a:defRPr/>
            </a:pPr>
            <a:fld id="{79EB77CD-8B9D-4383-8AAF-FBC2034B4DB6}" type="slidenum">
              <a:rPr lang="en-US"/>
              <a:pPr>
                <a:defRPr/>
              </a:pPr>
              <a:t>‹#›</a:t>
            </a:fld>
            <a:endParaRPr lang="en-US"/>
          </a:p>
        </p:txBody>
      </p:sp>
    </p:spTree>
    <p:extLst>
      <p:ext uri="{BB962C8B-B14F-4D97-AF65-F5344CB8AC3E}">
        <p14:creationId xmlns:p14="http://schemas.microsoft.com/office/powerpoint/2010/main" val="1754485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4B0ACC4-EE15-7F62-E5FF-1981CE18684A}"/>
              </a:ext>
            </a:extLst>
          </p:cNvPr>
          <p:cNvSpPr>
            <a:spLocks noGrp="1"/>
          </p:cNvSpPr>
          <p:nvPr>
            <p:ph type="dt" sz="half" idx="10"/>
          </p:nvPr>
        </p:nvSpPr>
        <p:spPr/>
        <p:txBody>
          <a:bodyPr/>
          <a:lstStyle>
            <a:lvl1pPr>
              <a:defRPr/>
            </a:lvl1pPr>
          </a:lstStyle>
          <a:p>
            <a:pPr>
              <a:defRPr/>
            </a:pPr>
            <a:fld id="{E69EA2C0-0909-4E62-A952-8D87CDE90449}" type="datetimeFigureOut">
              <a:rPr lang="en-US"/>
              <a:pPr>
                <a:defRPr/>
              </a:pPr>
              <a:t>9/10/2023</a:t>
            </a:fld>
            <a:endParaRPr lang="en-US"/>
          </a:p>
        </p:txBody>
      </p:sp>
      <p:sp>
        <p:nvSpPr>
          <p:cNvPr id="6" name="Footer Placeholder 4">
            <a:extLst>
              <a:ext uri="{FF2B5EF4-FFF2-40B4-BE49-F238E27FC236}">
                <a16:creationId xmlns:a16="http://schemas.microsoft.com/office/drawing/2014/main" id="{663C6A2A-C6ED-FA3E-5C25-6532D35AB3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FAC34FF-3F5E-3D8E-A400-3B991744B8D9}"/>
              </a:ext>
            </a:extLst>
          </p:cNvPr>
          <p:cNvSpPr>
            <a:spLocks noGrp="1"/>
          </p:cNvSpPr>
          <p:nvPr>
            <p:ph type="sldNum" sz="quarter" idx="12"/>
          </p:nvPr>
        </p:nvSpPr>
        <p:spPr/>
        <p:txBody>
          <a:bodyPr/>
          <a:lstStyle>
            <a:lvl1pPr>
              <a:defRPr/>
            </a:lvl1pPr>
          </a:lstStyle>
          <a:p>
            <a:pPr>
              <a:defRPr/>
            </a:pPr>
            <a:fld id="{B93A2943-0A63-408C-B110-7A968EA302CB}" type="slidenum">
              <a:rPr lang="en-US"/>
              <a:pPr>
                <a:defRPr/>
              </a:pPr>
              <a:t>‹#›</a:t>
            </a:fld>
            <a:endParaRPr lang="en-US"/>
          </a:p>
        </p:txBody>
      </p:sp>
    </p:spTree>
    <p:extLst>
      <p:ext uri="{BB962C8B-B14F-4D97-AF65-F5344CB8AC3E}">
        <p14:creationId xmlns:p14="http://schemas.microsoft.com/office/powerpoint/2010/main" val="1967413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5332443-EED3-8228-F432-5B45E86D6845}"/>
              </a:ext>
            </a:extLst>
          </p:cNvPr>
          <p:cNvSpPr>
            <a:spLocks noGrp="1"/>
          </p:cNvSpPr>
          <p:nvPr>
            <p:ph type="dt" sz="half" idx="10"/>
          </p:nvPr>
        </p:nvSpPr>
        <p:spPr/>
        <p:txBody>
          <a:bodyPr/>
          <a:lstStyle>
            <a:lvl1pPr>
              <a:defRPr/>
            </a:lvl1pPr>
          </a:lstStyle>
          <a:p>
            <a:pPr>
              <a:defRPr/>
            </a:pPr>
            <a:fld id="{BD91F958-A673-423E-94EA-5B7C17680945}" type="datetimeFigureOut">
              <a:rPr lang="en-US"/>
              <a:pPr>
                <a:defRPr/>
              </a:pPr>
              <a:t>9/10/2023</a:t>
            </a:fld>
            <a:endParaRPr lang="en-US"/>
          </a:p>
        </p:txBody>
      </p:sp>
      <p:sp>
        <p:nvSpPr>
          <p:cNvPr id="8" name="Footer Placeholder 4">
            <a:extLst>
              <a:ext uri="{FF2B5EF4-FFF2-40B4-BE49-F238E27FC236}">
                <a16:creationId xmlns:a16="http://schemas.microsoft.com/office/drawing/2014/main" id="{0C213570-DDD1-795D-CBB8-D49C3E77047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21A5EB-46C0-4CFC-E70C-AF533AF4239C}"/>
              </a:ext>
            </a:extLst>
          </p:cNvPr>
          <p:cNvSpPr>
            <a:spLocks noGrp="1"/>
          </p:cNvSpPr>
          <p:nvPr>
            <p:ph type="sldNum" sz="quarter" idx="12"/>
          </p:nvPr>
        </p:nvSpPr>
        <p:spPr/>
        <p:txBody>
          <a:bodyPr/>
          <a:lstStyle>
            <a:lvl1pPr>
              <a:defRPr/>
            </a:lvl1pPr>
          </a:lstStyle>
          <a:p>
            <a:pPr>
              <a:defRPr/>
            </a:pPr>
            <a:fld id="{D38A9C74-A8FF-4E40-96E9-2F9CE3DB353B}" type="slidenum">
              <a:rPr lang="en-US"/>
              <a:pPr>
                <a:defRPr/>
              </a:pPr>
              <a:t>‹#›</a:t>
            </a:fld>
            <a:endParaRPr lang="en-US"/>
          </a:p>
        </p:txBody>
      </p:sp>
    </p:spTree>
    <p:extLst>
      <p:ext uri="{BB962C8B-B14F-4D97-AF65-F5344CB8AC3E}">
        <p14:creationId xmlns:p14="http://schemas.microsoft.com/office/powerpoint/2010/main" val="4288006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13A960-C2CB-853F-D891-CF553E5874E5}"/>
              </a:ext>
            </a:extLst>
          </p:cNvPr>
          <p:cNvSpPr>
            <a:spLocks noGrp="1"/>
          </p:cNvSpPr>
          <p:nvPr>
            <p:ph type="dt" sz="half" idx="10"/>
          </p:nvPr>
        </p:nvSpPr>
        <p:spPr/>
        <p:txBody>
          <a:bodyPr/>
          <a:lstStyle>
            <a:lvl1pPr>
              <a:defRPr/>
            </a:lvl1pPr>
          </a:lstStyle>
          <a:p>
            <a:pPr>
              <a:defRPr/>
            </a:pPr>
            <a:fld id="{CE29FCCC-4501-4E56-A9D7-BA3BFA5E609C}" type="datetimeFigureOut">
              <a:rPr lang="en-US"/>
              <a:pPr>
                <a:defRPr/>
              </a:pPr>
              <a:t>9/10/2023</a:t>
            </a:fld>
            <a:endParaRPr lang="en-US"/>
          </a:p>
        </p:txBody>
      </p:sp>
      <p:sp>
        <p:nvSpPr>
          <p:cNvPr id="4" name="Footer Placeholder 4">
            <a:extLst>
              <a:ext uri="{FF2B5EF4-FFF2-40B4-BE49-F238E27FC236}">
                <a16:creationId xmlns:a16="http://schemas.microsoft.com/office/drawing/2014/main" id="{83F3FB2B-D34C-7532-B2BE-B48E005C74E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C0517AA-07E3-7DBA-9949-09D7CBF466A3}"/>
              </a:ext>
            </a:extLst>
          </p:cNvPr>
          <p:cNvSpPr>
            <a:spLocks noGrp="1"/>
          </p:cNvSpPr>
          <p:nvPr>
            <p:ph type="sldNum" sz="quarter" idx="12"/>
          </p:nvPr>
        </p:nvSpPr>
        <p:spPr/>
        <p:txBody>
          <a:bodyPr/>
          <a:lstStyle>
            <a:lvl1pPr>
              <a:defRPr/>
            </a:lvl1pPr>
          </a:lstStyle>
          <a:p>
            <a:pPr>
              <a:defRPr/>
            </a:pPr>
            <a:fld id="{34C48E6A-03EE-4E0D-88A7-75271945800B}" type="slidenum">
              <a:rPr lang="en-US"/>
              <a:pPr>
                <a:defRPr/>
              </a:pPr>
              <a:t>‹#›</a:t>
            </a:fld>
            <a:endParaRPr lang="en-US"/>
          </a:p>
        </p:txBody>
      </p:sp>
    </p:spTree>
    <p:extLst>
      <p:ext uri="{BB962C8B-B14F-4D97-AF65-F5344CB8AC3E}">
        <p14:creationId xmlns:p14="http://schemas.microsoft.com/office/powerpoint/2010/main" val="2785066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35BD969-8289-F029-9F94-F0404492FC32}"/>
              </a:ext>
            </a:extLst>
          </p:cNvPr>
          <p:cNvSpPr>
            <a:spLocks noGrp="1"/>
          </p:cNvSpPr>
          <p:nvPr>
            <p:ph type="dt" sz="half" idx="10"/>
          </p:nvPr>
        </p:nvSpPr>
        <p:spPr/>
        <p:txBody>
          <a:bodyPr/>
          <a:lstStyle>
            <a:lvl1pPr>
              <a:defRPr/>
            </a:lvl1pPr>
          </a:lstStyle>
          <a:p>
            <a:pPr>
              <a:defRPr/>
            </a:pPr>
            <a:fld id="{57937F79-4AB9-4B75-B68C-1BBBE1491251}" type="datetimeFigureOut">
              <a:rPr lang="en-US"/>
              <a:pPr>
                <a:defRPr/>
              </a:pPr>
              <a:t>9/10/2023</a:t>
            </a:fld>
            <a:endParaRPr lang="en-US"/>
          </a:p>
        </p:txBody>
      </p:sp>
      <p:sp>
        <p:nvSpPr>
          <p:cNvPr id="3" name="Footer Placeholder 4">
            <a:extLst>
              <a:ext uri="{FF2B5EF4-FFF2-40B4-BE49-F238E27FC236}">
                <a16:creationId xmlns:a16="http://schemas.microsoft.com/office/drawing/2014/main" id="{D4CD8783-69AA-4217-0CC3-42ACA86D094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AED3088-12EE-3E75-8A35-54F357989E91}"/>
              </a:ext>
            </a:extLst>
          </p:cNvPr>
          <p:cNvSpPr>
            <a:spLocks noGrp="1"/>
          </p:cNvSpPr>
          <p:nvPr>
            <p:ph type="sldNum" sz="quarter" idx="12"/>
          </p:nvPr>
        </p:nvSpPr>
        <p:spPr/>
        <p:txBody>
          <a:bodyPr/>
          <a:lstStyle>
            <a:lvl1pPr>
              <a:defRPr/>
            </a:lvl1pPr>
          </a:lstStyle>
          <a:p>
            <a:pPr>
              <a:defRPr/>
            </a:pPr>
            <a:fld id="{1503076B-1475-47B9-91D4-747B8056E1A2}" type="slidenum">
              <a:rPr lang="en-US"/>
              <a:pPr>
                <a:defRPr/>
              </a:pPr>
              <a:t>‹#›</a:t>
            </a:fld>
            <a:endParaRPr lang="en-US"/>
          </a:p>
        </p:txBody>
      </p:sp>
    </p:spTree>
    <p:extLst>
      <p:ext uri="{BB962C8B-B14F-4D97-AF65-F5344CB8AC3E}">
        <p14:creationId xmlns:p14="http://schemas.microsoft.com/office/powerpoint/2010/main" val="3403232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B2273F0-5306-053A-0A19-E5DF0F446AFC}"/>
              </a:ext>
            </a:extLst>
          </p:cNvPr>
          <p:cNvSpPr>
            <a:spLocks noGrp="1"/>
          </p:cNvSpPr>
          <p:nvPr>
            <p:ph type="dt" sz="half" idx="10"/>
          </p:nvPr>
        </p:nvSpPr>
        <p:spPr/>
        <p:txBody>
          <a:bodyPr/>
          <a:lstStyle>
            <a:lvl1pPr>
              <a:defRPr/>
            </a:lvl1pPr>
          </a:lstStyle>
          <a:p>
            <a:pPr>
              <a:defRPr/>
            </a:pPr>
            <a:fld id="{163EA189-9157-47AD-8C29-B9A39E7B94D9}" type="datetimeFigureOut">
              <a:rPr lang="en-US"/>
              <a:pPr>
                <a:defRPr/>
              </a:pPr>
              <a:t>9/10/2023</a:t>
            </a:fld>
            <a:endParaRPr lang="en-US"/>
          </a:p>
        </p:txBody>
      </p:sp>
      <p:sp>
        <p:nvSpPr>
          <p:cNvPr id="6" name="Footer Placeholder 4">
            <a:extLst>
              <a:ext uri="{FF2B5EF4-FFF2-40B4-BE49-F238E27FC236}">
                <a16:creationId xmlns:a16="http://schemas.microsoft.com/office/drawing/2014/main" id="{D7C65351-3C9F-85E9-623F-C54B9EE2B3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CB2D53-3575-F9B1-22AA-0673156A9697}"/>
              </a:ext>
            </a:extLst>
          </p:cNvPr>
          <p:cNvSpPr>
            <a:spLocks noGrp="1"/>
          </p:cNvSpPr>
          <p:nvPr>
            <p:ph type="sldNum" sz="quarter" idx="12"/>
          </p:nvPr>
        </p:nvSpPr>
        <p:spPr/>
        <p:txBody>
          <a:bodyPr/>
          <a:lstStyle>
            <a:lvl1pPr>
              <a:defRPr/>
            </a:lvl1pPr>
          </a:lstStyle>
          <a:p>
            <a:pPr>
              <a:defRPr/>
            </a:pPr>
            <a:fld id="{DEAEB3E3-1CD7-417E-82DD-21EBF6E915EE}" type="slidenum">
              <a:rPr lang="en-US"/>
              <a:pPr>
                <a:defRPr/>
              </a:pPr>
              <a:t>‹#›</a:t>
            </a:fld>
            <a:endParaRPr lang="en-US"/>
          </a:p>
        </p:txBody>
      </p:sp>
    </p:spTree>
    <p:extLst>
      <p:ext uri="{BB962C8B-B14F-4D97-AF65-F5344CB8AC3E}">
        <p14:creationId xmlns:p14="http://schemas.microsoft.com/office/powerpoint/2010/main" val="315060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31262-9A9B-E1FB-E684-0BF73A009467}"/>
              </a:ext>
            </a:extLst>
          </p:cNvPr>
          <p:cNvSpPr>
            <a:spLocks noGrp="1"/>
          </p:cNvSpPr>
          <p:nvPr>
            <p:ph type="dt" sz="half" idx="10"/>
          </p:nvPr>
        </p:nvSpPr>
        <p:spPr/>
        <p:txBody>
          <a:bodyPr/>
          <a:lstStyle>
            <a:lvl1pPr>
              <a:defRPr/>
            </a:lvl1pPr>
          </a:lstStyle>
          <a:p>
            <a:pPr>
              <a:defRPr/>
            </a:pPr>
            <a:fld id="{780CC522-5635-4BF5-A258-6BCB8825C0A4}" type="datetimeFigureOut">
              <a:rPr lang="en-US"/>
              <a:pPr>
                <a:defRPr/>
              </a:pPr>
              <a:t>9/10/2023</a:t>
            </a:fld>
            <a:endParaRPr lang="en-US"/>
          </a:p>
        </p:txBody>
      </p:sp>
      <p:sp>
        <p:nvSpPr>
          <p:cNvPr id="5" name="Footer Placeholder 4">
            <a:extLst>
              <a:ext uri="{FF2B5EF4-FFF2-40B4-BE49-F238E27FC236}">
                <a16:creationId xmlns:a16="http://schemas.microsoft.com/office/drawing/2014/main" id="{115AA44B-DEB2-5CEF-7C82-8805912684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2CFFE9-19F2-263D-754F-A856F4E45C5A}"/>
              </a:ext>
            </a:extLst>
          </p:cNvPr>
          <p:cNvSpPr>
            <a:spLocks noGrp="1"/>
          </p:cNvSpPr>
          <p:nvPr>
            <p:ph type="sldNum" sz="quarter" idx="12"/>
          </p:nvPr>
        </p:nvSpPr>
        <p:spPr/>
        <p:txBody>
          <a:bodyPr/>
          <a:lstStyle>
            <a:lvl1pPr>
              <a:defRPr/>
            </a:lvl1pPr>
          </a:lstStyle>
          <a:p>
            <a:pPr>
              <a:defRPr/>
            </a:pPr>
            <a:fld id="{1AA79E11-0EAE-4E2A-A1B6-74A799ED2C50}" type="slidenum">
              <a:rPr lang="en-US"/>
              <a:pPr>
                <a:defRPr/>
              </a:pPr>
              <a:t>‹#›</a:t>
            </a:fld>
            <a:endParaRPr lang="en-US"/>
          </a:p>
        </p:txBody>
      </p:sp>
    </p:spTree>
    <p:extLst>
      <p:ext uri="{BB962C8B-B14F-4D97-AF65-F5344CB8AC3E}">
        <p14:creationId xmlns:p14="http://schemas.microsoft.com/office/powerpoint/2010/main" val="3078470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846D006-FB21-1A70-9C11-487AEC9F42EC}"/>
              </a:ext>
            </a:extLst>
          </p:cNvPr>
          <p:cNvSpPr>
            <a:spLocks noGrp="1"/>
          </p:cNvSpPr>
          <p:nvPr>
            <p:ph type="dt" sz="half" idx="10"/>
          </p:nvPr>
        </p:nvSpPr>
        <p:spPr/>
        <p:txBody>
          <a:bodyPr/>
          <a:lstStyle>
            <a:lvl1pPr>
              <a:defRPr/>
            </a:lvl1pPr>
          </a:lstStyle>
          <a:p>
            <a:pPr>
              <a:defRPr/>
            </a:pPr>
            <a:fld id="{E461DAA8-77BA-46F1-9E97-EC80E8CD7473}" type="datetimeFigureOut">
              <a:rPr lang="en-US"/>
              <a:pPr>
                <a:defRPr/>
              </a:pPr>
              <a:t>9/10/2023</a:t>
            </a:fld>
            <a:endParaRPr lang="en-US"/>
          </a:p>
        </p:txBody>
      </p:sp>
      <p:sp>
        <p:nvSpPr>
          <p:cNvPr id="6" name="Footer Placeholder 4">
            <a:extLst>
              <a:ext uri="{FF2B5EF4-FFF2-40B4-BE49-F238E27FC236}">
                <a16:creationId xmlns:a16="http://schemas.microsoft.com/office/drawing/2014/main" id="{1E5159AA-66D2-8CD6-4274-869FE6309D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CBDE684-7454-E2AF-2887-9A1FE2B8AB2E}"/>
              </a:ext>
            </a:extLst>
          </p:cNvPr>
          <p:cNvSpPr>
            <a:spLocks noGrp="1"/>
          </p:cNvSpPr>
          <p:nvPr>
            <p:ph type="sldNum" sz="quarter" idx="12"/>
          </p:nvPr>
        </p:nvSpPr>
        <p:spPr/>
        <p:txBody>
          <a:bodyPr/>
          <a:lstStyle>
            <a:lvl1pPr>
              <a:defRPr/>
            </a:lvl1pPr>
          </a:lstStyle>
          <a:p>
            <a:pPr>
              <a:defRPr/>
            </a:pPr>
            <a:fld id="{12067F43-8EB0-47E7-A202-4212D5F04697}" type="slidenum">
              <a:rPr lang="en-US"/>
              <a:pPr>
                <a:defRPr/>
              </a:pPr>
              <a:t>‹#›</a:t>
            </a:fld>
            <a:endParaRPr lang="en-US"/>
          </a:p>
        </p:txBody>
      </p:sp>
    </p:spTree>
    <p:extLst>
      <p:ext uri="{BB962C8B-B14F-4D97-AF65-F5344CB8AC3E}">
        <p14:creationId xmlns:p14="http://schemas.microsoft.com/office/powerpoint/2010/main" val="3565542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51473-48E2-D90E-6AFC-3B5B653D6F58}"/>
              </a:ext>
            </a:extLst>
          </p:cNvPr>
          <p:cNvSpPr>
            <a:spLocks noGrp="1"/>
          </p:cNvSpPr>
          <p:nvPr>
            <p:ph type="dt" sz="half" idx="10"/>
          </p:nvPr>
        </p:nvSpPr>
        <p:spPr/>
        <p:txBody>
          <a:bodyPr/>
          <a:lstStyle>
            <a:lvl1pPr>
              <a:defRPr/>
            </a:lvl1pPr>
          </a:lstStyle>
          <a:p>
            <a:pPr>
              <a:defRPr/>
            </a:pPr>
            <a:fld id="{9FA216D2-004A-4832-BC34-D3991CA40EAD}" type="datetimeFigureOut">
              <a:rPr lang="en-US"/>
              <a:pPr>
                <a:defRPr/>
              </a:pPr>
              <a:t>9/10/2023</a:t>
            </a:fld>
            <a:endParaRPr lang="en-US"/>
          </a:p>
        </p:txBody>
      </p:sp>
      <p:sp>
        <p:nvSpPr>
          <p:cNvPr id="5" name="Footer Placeholder 4">
            <a:extLst>
              <a:ext uri="{FF2B5EF4-FFF2-40B4-BE49-F238E27FC236}">
                <a16:creationId xmlns:a16="http://schemas.microsoft.com/office/drawing/2014/main" id="{2CF67F12-179F-D2C8-6F5F-A427589A2F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223C67-D252-0958-7E92-9EBDB86890D9}"/>
              </a:ext>
            </a:extLst>
          </p:cNvPr>
          <p:cNvSpPr>
            <a:spLocks noGrp="1"/>
          </p:cNvSpPr>
          <p:nvPr>
            <p:ph type="sldNum" sz="quarter" idx="12"/>
          </p:nvPr>
        </p:nvSpPr>
        <p:spPr/>
        <p:txBody>
          <a:bodyPr/>
          <a:lstStyle>
            <a:lvl1pPr>
              <a:defRPr/>
            </a:lvl1pPr>
          </a:lstStyle>
          <a:p>
            <a:pPr>
              <a:defRPr/>
            </a:pPr>
            <a:fld id="{9E353511-E7FE-4E57-B12E-46824465C19A}" type="slidenum">
              <a:rPr lang="en-US"/>
              <a:pPr>
                <a:defRPr/>
              </a:pPr>
              <a:t>‹#›</a:t>
            </a:fld>
            <a:endParaRPr lang="en-US"/>
          </a:p>
        </p:txBody>
      </p:sp>
    </p:spTree>
    <p:extLst>
      <p:ext uri="{BB962C8B-B14F-4D97-AF65-F5344CB8AC3E}">
        <p14:creationId xmlns:p14="http://schemas.microsoft.com/office/powerpoint/2010/main" val="3134465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61586-38D6-4ECB-DC58-02E2F2AE7C63}"/>
              </a:ext>
            </a:extLst>
          </p:cNvPr>
          <p:cNvSpPr>
            <a:spLocks noGrp="1"/>
          </p:cNvSpPr>
          <p:nvPr>
            <p:ph type="dt" sz="half" idx="10"/>
          </p:nvPr>
        </p:nvSpPr>
        <p:spPr/>
        <p:txBody>
          <a:bodyPr/>
          <a:lstStyle>
            <a:lvl1pPr>
              <a:defRPr/>
            </a:lvl1pPr>
          </a:lstStyle>
          <a:p>
            <a:pPr>
              <a:defRPr/>
            </a:pPr>
            <a:fld id="{84252B73-2885-466F-957A-6876236ABE68}" type="datetimeFigureOut">
              <a:rPr lang="en-US"/>
              <a:pPr>
                <a:defRPr/>
              </a:pPr>
              <a:t>9/10/2023</a:t>
            </a:fld>
            <a:endParaRPr lang="en-US"/>
          </a:p>
        </p:txBody>
      </p:sp>
      <p:sp>
        <p:nvSpPr>
          <p:cNvPr id="5" name="Footer Placeholder 4">
            <a:extLst>
              <a:ext uri="{FF2B5EF4-FFF2-40B4-BE49-F238E27FC236}">
                <a16:creationId xmlns:a16="http://schemas.microsoft.com/office/drawing/2014/main" id="{96F36DEA-C441-0D78-69A7-2108128ACA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54EE2D4-4CE6-B938-D430-CFC562060415}"/>
              </a:ext>
            </a:extLst>
          </p:cNvPr>
          <p:cNvSpPr>
            <a:spLocks noGrp="1"/>
          </p:cNvSpPr>
          <p:nvPr>
            <p:ph type="sldNum" sz="quarter" idx="12"/>
          </p:nvPr>
        </p:nvSpPr>
        <p:spPr/>
        <p:txBody>
          <a:bodyPr/>
          <a:lstStyle>
            <a:lvl1pPr>
              <a:defRPr/>
            </a:lvl1pPr>
          </a:lstStyle>
          <a:p>
            <a:pPr>
              <a:defRPr/>
            </a:pPr>
            <a:fld id="{91194339-73ED-47B4-998D-98C1AF14FD4B}" type="slidenum">
              <a:rPr lang="en-US"/>
              <a:pPr>
                <a:defRPr/>
              </a:pPr>
              <a:t>‹#›</a:t>
            </a:fld>
            <a:endParaRPr lang="en-US"/>
          </a:p>
        </p:txBody>
      </p:sp>
    </p:spTree>
    <p:extLst>
      <p:ext uri="{BB962C8B-B14F-4D97-AF65-F5344CB8AC3E}">
        <p14:creationId xmlns:p14="http://schemas.microsoft.com/office/powerpoint/2010/main" val="1241574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BAFA0E-07F6-4062-8761-551EA0747C5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256963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AFA0E-07F6-4062-8761-551EA0747C5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933426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BAFA0E-07F6-4062-8761-551EA0747C5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1626714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BAFA0E-07F6-4062-8761-551EA0747C58}"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16347122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BAFA0E-07F6-4062-8761-551EA0747C58}" type="datetimeFigureOut">
              <a:rPr lang="en-US" smtClean="0"/>
              <a:t>9/10/2023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103688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BAFA0E-07F6-4062-8761-551EA0747C58}" type="datetimeFigureOut">
              <a:rPr lang="en-US" smtClean="0"/>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96154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AFA0E-07F6-4062-8761-551EA0747C58}" type="datetimeFigureOut">
              <a:rPr lang="en-US" smtClean="0"/>
              <a:t>9/10/2023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95837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AC057-3E28-91F5-60AC-E5503E462B36}"/>
              </a:ext>
            </a:extLst>
          </p:cNvPr>
          <p:cNvSpPr>
            <a:spLocks noGrp="1"/>
          </p:cNvSpPr>
          <p:nvPr>
            <p:ph type="dt" sz="half" idx="10"/>
          </p:nvPr>
        </p:nvSpPr>
        <p:spPr/>
        <p:txBody>
          <a:bodyPr/>
          <a:lstStyle>
            <a:lvl1pPr>
              <a:defRPr/>
            </a:lvl1pPr>
          </a:lstStyle>
          <a:p>
            <a:pPr>
              <a:defRPr/>
            </a:pPr>
            <a:fld id="{5126FDB4-2AD7-408C-8721-9F194C3BE84E}" type="datetimeFigureOut">
              <a:rPr lang="en-US"/>
              <a:pPr>
                <a:defRPr/>
              </a:pPr>
              <a:t>9/10/2023</a:t>
            </a:fld>
            <a:endParaRPr lang="en-US"/>
          </a:p>
        </p:txBody>
      </p:sp>
      <p:sp>
        <p:nvSpPr>
          <p:cNvPr id="5" name="Footer Placeholder 4">
            <a:extLst>
              <a:ext uri="{FF2B5EF4-FFF2-40B4-BE49-F238E27FC236}">
                <a16:creationId xmlns:a16="http://schemas.microsoft.com/office/drawing/2014/main" id="{6F1C65FF-EF45-EFE2-353E-81CE6D3C62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8C4525-C08D-776C-1FDE-B0B63823A2FA}"/>
              </a:ext>
            </a:extLst>
          </p:cNvPr>
          <p:cNvSpPr>
            <a:spLocks noGrp="1"/>
          </p:cNvSpPr>
          <p:nvPr>
            <p:ph type="sldNum" sz="quarter" idx="12"/>
          </p:nvPr>
        </p:nvSpPr>
        <p:spPr/>
        <p:txBody>
          <a:bodyPr/>
          <a:lstStyle>
            <a:lvl1pPr>
              <a:defRPr/>
            </a:lvl1pPr>
          </a:lstStyle>
          <a:p>
            <a:pPr>
              <a:defRPr/>
            </a:pPr>
            <a:fld id="{6E861BEA-1390-4DA7-82EC-933BAB623D44}" type="slidenum">
              <a:rPr lang="en-US"/>
              <a:pPr>
                <a:defRPr/>
              </a:pPr>
              <a:t>‹#›</a:t>
            </a:fld>
            <a:endParaRPr lang="en-US"/>
          </a:p>
        </p:txBody>
      </p:sp>
    </p:spTree>
    <p:extLst>
      <p:ext uri="{BB962C8B-B14F-4D97-AF65-F5344CB8AC3E}">
        <p14:creationId xmlns:p14="http://schemas.microsoft.com/office/powerpoint/2010/main" val="148883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AFA0E-07F6-4062-8761-551EA0747C58}"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644557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AFA0E-07F6-4062-8761-551EA0747C58}"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942837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AFA0E-07F6-4062-8761-551EA0747C5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7772878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AFA0E-07F6-4062-8761-551EA0747C5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36719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41E8928-98FB-B4DB-647F-4823073ED4BF}"/>
              </a:ext>
            </a:extLst>
          </p:cNvPr>
          <p:cNvSpPr>
            <a:spLocks noGrp="1"/>
          </p:cNvSpPr>
          <p:nvPr>
            <p:ph type="dt" sz="half" idx="10"/>
          </p:nvPr>
        </p:nvSpPr>
        <p:spPr/>
        <p:txBody>
          <a:bodyPr/>
          <a:lstStyle>
            <a:lvl1pPr>
              <a:defRPr/>
            </a:lvl1pPr>
          </a:lstStyle>
          <a:p>
            <a:pPr>
              <a:defRPr/>
            </a:pPr>
            <a:fld id="{9EFCCC6E-6D7B-4766-B910-D04C5F708F68}" type="datetimeFigureOut">
              <a:rPr lang="en-US"/>
              <a:pPr>
                <a:defRPr/>
              </a:pPr>
              <a:t>9/10/2023</a:t>
            </a:fld>
            <a:endParaRPr lang="en-US"/>
          </a:p>
        </p:txBody>
      </p:sp>
      <p:sp>
        <p:nvSpPr>
          <p:cNvPr id="6" name="Footer Placeholder 4">
            <a:extLst>
              <a:ext uri="{FF2B5EF4-FFF2-40B4-BE49-F238E27FC236}">
                <a16:creationId xmlns:a16="http://schemas.microsoft.com/office/drawing/2014/main" id="{E12BE43E-EDBC-B53D-3CCE-67FC6C42DFC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3B60E6-21EC-374E-1EBF-3A2F914AB8A6}"/>
              </a:ext>
            </a:extLst>
          </p:cNvPr>
          <p:cNvSpPr>
            <a:spLocks noGrp="1"/>
          </p:cNvSpPr>
          <p:nvPr>
            <p:ph type="sldNum" sz="quarter" idx="12"/>
          </p:nvPr>
        </p:nvSpPr>
        <p:spPr/>
        <p:txBody>
          <a:bodyPr/>
          <a:lstStyle>
            <a:lvl1pPr>
              <a:defRPr/>
            </a:lvl1pPr>
          </a:lstStyle>
          <a:p>
            <a:pPr>
              <a:defRPr/>
            </a:pPr>
            <a:fld id="{9D8F3521-3666-4167-9FD7-2543CD3DFAB9}" type="slidenum">
              <a:rPr lang="en-US"/>
              <a:pPr>
                <a:defRPr/>
              </a:pPr>
              <a:t>‹#›</a:t>
            </a:fld>
            <a:endParaRPr lang="en-US"/>
          </a:p>
        </p:txBody>
      </p:sp>
    </p:spTree>
    <p:extLst>
      <p:ext uri="{BB962C8B-B14F-4D97-AF65-F5344CB8AC3E}">
        <p14:creationId xmlns:p14="http://schemas.microsoft.com/office/powerpoint/2010/main" val="134440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C2BCA6C-BE05-3400-C282-219CD1B76197}"/>
              </a:ext>
            </a:extLst>
          </p:cNvPr>
          <p:cNvSpPr>
            <a:spLocks noGrp="1"/>
          </p:cNvSpPr>
          <p:nvPr>
            <p:ph type="dt" sz="half" idx="10"/>
          </p:nvPr>
        </p:nvSpPr>
        <p:spPr/>
        <p:txBody>
          <a:bodyPr/>
          <a:lstStyle>
            <a:lvl1pPr>
              <a:defRPr/>
            </a:lvl1pPr>
          </a:lstStyle>
          <a:p>
            <a:pPr>
              <a:defRPr/>
            </a:pPr>
            <a:fld id="{A7529658-C29A-4A2F-A0E6-4488A41E8E62}" type="datetimeFigureOut">
              <a:rPr lang="en-US"/>
              <a:pPr>
                <a:defRPr/>
              </a:pPr>
              <a:t>9/10/2023</a:t>
            </a:fld>
            <a:endParaRPr lang="en-US"/>
          </a:p>
        </p:txBody>
      </p:sp>
      <p:sp>
        <p:nvSpPr>
          <p:cNvPr id="8" name="Footer Placeholder 4">
            <a:extLst>
              <a:ext uri="{FF2B5EF4-FFF2-40B4-BE49-F238E27FC236}">
                <a16:creationId xmlns:a16="http://schemas.microsoft.com/office/drawing/2014/main" id="{9C11A718-6584-DBED-72E3-3EA2B112770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55EE007-167A-844B-2DBA-E2A09A515ECA}"/>
              </a:ext>
            </a:extLst>
          </p:cNvPr>
          <p:cNvSpPr>
            <a:spLocks noGrp="1"/>
          </p:cNvSpPr>
          <p:nvPr>
            <p:ph type="sldNum" sz="quarter" idx="12"/>
          </p:nvPr>
        </p:nvSpPr>
        <p:spPr/>
        <p:txBody>
          <a:bodyPr/>
          <a:lstStyle>
            <a:lvl1pPr>
              <a:defRPr/>
            </a:lvl1pPr>
          </a:lstStyle>
          <a:p>
            <a:pPr>
              <a:defRPr/>
            </a:pPr>
            <a:fld id="{AFF894C1-43C9-4C4B-AFDA-9CB1C4EA46B6}" type="slidenum">
              <a:rPr lang="en-US"/>
              <a:pPr>
                <a:defRPr/>
              </a:pPr>
              <a:t>‹#›</a:t>
            </a:fld>
            <a:endParaRPr lang="en-US"/>
          </a:p>
        </p:txBody>
      </p:sp>
    </p:spTree>
    <p:extLst>
      <p:ext uri="{BB962C8B-B14F-4D97-AF65-F5344CB8AC3E}">
        <p14:creationId xmlns:p14="http://schemas.microsoft.com/office/powerpoint/2010/main" val="3898378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D0CAD5F-7274-9DAE-3959-EDA42E54518F}"/>
              </a:ext>
            </a:extLst>
          </p:cNvPr>
          <p:cNvSpPr>
            <a:spLocks noGrp="1"/>
          </p:cNvSpPr>
          <p:nvPr>
            <p:ph type="dt" sz="half" idx="10"/>
          </p:nvPr>
        </p:nvSpPr>
        <p:spPr/>
        <p:txBody>
          <a:bodyPr/>
          <a:lstStyle>
            <a:lvl1pPr>
              <a:defRPr/>
            </a:lvl1pPr>
          </a:lstStyle>
          <a:p>
            <a:pPr>
              <a:defRPr/>
            </a:pPr>
            <a:fld id="{08D1FEBF-A344-40A6-B68F-D8F5E42CB274}" type="datetimeFigureOut">
              <a:rPr lang="en-US"/>
              <a:pPr>
                <a:defRPr/>
              </a:pPr>
              <a:t>9/10/2023</a:t>
            </a:fld>
            <a:endParaRPr lang="en-US"/>
          </a:p>
        </p:txBody>
      </p:sp>
      <p:sp>
        <p:nvSpPr>
          <p:cNvPr id="4" name="Footer Placeholder 4">
            <a:extLst>
              <a:ext uri="{FF2B5EF4-FFF2-40B4-BE49-F238E27FC236}">
                <a16:creationId xmlns:a16="http://schemas.microsoft.com/office/drawing/2014/main" id="{1ECF2375-BE1C-AAB8-24D4-5E318B36552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7E78E9F-18FB-554C-CDDD-2075DA8B7726}"/>
              </a:ext>
            </a:extLst>
          </p:cNvPr>
          <p:cNvSpPr>
            <a:spLocks noGrp="1"/>
          </p:cNvSpPr>
          <p:nvPr>
            <p:ph type="sldNum" sz="quarter" idx="12"/>
          </p:nvPr>
        </p:nvSpPr>
        <p:spPr/>
        <p:txBody>
          <a:bodyPr/>
          <a:lstStyle>
            <a:lvl1pPr>
              <a:defRPr/>
            </a:lvl1pPr>
          </a:lstStyle>
          <a:p>
            <a:pPr>
              <a:defRPr/>
            </a:pPr>
            <a:fld id="{B65FC095-0FC1-44CF-A24E-46AE7F0A25E2}" type="slidenum">
              <a:rPr lang="en-US"/>
              <a:pPr>
                <a:defRPr/>
              </a:pPr>
              <a:t>‹#›</a:t>
            </a:fld>
            <a:endParaRPr lang="en-US"/>
          </a:p>
        </p:txBody>
      </p:sp>
    </p:spTree>
    <p:extLst>
      <p:ext uri="{BB962C8B-B14F-4D97-AF65-F5344CB8AC3E}">
        <p14:creationId xmlns:p14="http://schemas.microsoft.com/office/powerpoint/2010/main" val="19744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42D229-526D-BFF6-51DE-514DE2640F54}"/>
              </a:ext>
            </a:extLst>
          </p:cNvPr>
          <p:cNvSpPr>
            <a:spLocks noGrp="1"/>
          </p:cNvSpPr>
          <p:nvPr>
            <p:ph type="dt" sz="half" idx="10"/>
          </p:nvPr>
        </p:nvSpPr>
        <p:spPr/>
        <p:txBody>
          <a:bodyPr/>
          <a:lstStyle>
            <a:lvl1pPr>
              <a:defRPr/>
            </a:lvl1pPr>
          </a:lstStyle>
          <a:p>
            <a:pPr>
              <a:defRPr/>
            </a:pPr>
            <a:fld id="{8388EF62-CE3A-4176-B6EA-0986AC4A2788}" type="datetimeFigureOut">
              <a:rPr lang="en-US"/>
              <a:pPr>
                <a:defRPr/>
              </a:pPr>
              <a:t>9/10/2023</a:t>
            </a:fld>
            <a:endParaRPr lang="en-US"/>
          </a:p>
        </p:txBody>
      </p:sp>
      <p:sp>
        <p:nvSpPr>
          <p:cNvPr id="3" name="Footer Placeholder 4">
            <a:extLst>
              <a:ext uri="{FF2B5EF4-FFF2-40B4-BE49-F238E27FC236}">
                <a16:creationId xmlns:a16="http://schemas.microsoft.com/office/drawing/2014/main" id="{5961EC02-D9D6-182C-EFE8-4FC9454BC40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7ACC074-63B2-8EFE-AF52-B7AEAE8D267C}"/>
              </a:ext>
            </a:extLst>
          </p:cNvPr>
          <p:cNvSpPr>
            <a:spLocks noGrp="1"/>
          </p:cNvSpPr>
          <p:nvPr>
            <p:ph type="sldNum" sz="quarter" idx="12"/>
          </p:nvPr>
        </p:nvSpPr>
        <p:spPr/>
        <p:txBody>
          <a:bodyPr/>
          <a:lstStyle>
            <a:lvl1pPr>
              <a:defRPr/>
            </a:lvl1pPr>
          </a:lstStyle>
          <a:p>
            <a:pPr>
              <a:defRPr/>
            </a:pPr>
            <a:fld id="{FC396006-E530-4145-A250-020A961EE764}" type="slidenum">
              <a:rPr lang="en-US"/>
              <a:pPr>
                <a:defRPr/>
              </a:pPr>
              <a:t>‹#›</a:t>
            </a:fld>
            <a:endParaRPr lang="en-US"/>
          </a:p>
        </p:txBody>
      </p:sp>
    </p:spTree>
    <p:extLst>
      <p:ext uri="{BB962C8B-B14F-4D97-AF65-F5344CB8AC3E}">
        <p14:creationId xmlns:p14="http://schemas.microsoft.com/office/powerpoint/2010/main" val="40200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0B4DD92-CFE7-93B0-141E-B64BBDA2594B}"/>
              </a:ext>
            </a:extLst>
          </p:cNvPr>
          <p:cNvSpPr>
            <a:spLocks noGrp="1"/>
          </p:cNvSpPr>
          <p:nvPr>
            <p:ph type="dt" sz="half" idx="10"/>
          </p:nvPr>
        </p:nvSpPr>
        <p:spPr/>
        <p:txBody>
          <a:bodyPr/>
          <a:lstStyle>
            <a:lvl1pPr>
              <a:defRPr/>
            </a:lvl1pPr>
          </a:lstStyle>
          <a:p>
            <a:pPr>
              <a:defRPr/>
            </a:pPr>
            <a:fld id="{7F189507-7FD0-4869-A666-6003EB9AB5CF}" type="datetimeFigureOut">
              <a:rPr lang="en-US"/>
              <a:pPr>
                <a:defRPr/>
              </a:pPr>
              <a:t>9/10/2023</a:t>
            </a:fld>
            <a:endParaRPr lang="en-US"/>
          </a:p>
        </p:txBody>
      </p:sp>
      <p:sp>
        <p:nvSpPr>
          <p:cNvPr id="6" name="Footer Placeholder 4">
            <a:extLst>
              <a:ext uri="{FF2B5EF4-FFF2-40B4-BE49-F238E27FC236}">
                <a16:creationId xmlns:a16="http://schemas.microsoft.com/office/drawing/2014/main" id="{20AE5F75-27EE-38BB-B8F6-4CBCD57AB1F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C2B9DB-DFE8-C715-CD81-0AB06D369682}"/>
              </a:ext>
            </a:extLst>
          </p:cNvPr>
          <p:cNvSpPr>
            <a:spLocks noGrp="1"/>
          </p:cNvSpPr>
          <p:nvPr>
            <p:ph type="sldNum" sz="quarter" idx="12"/>
          </p:nvPr>
        </p:nvSpPr>
        <p:spPr/>
        <p:txBody>
          <a:bodyPr/>
          <a:lstStyle>
            <a:lvl1pPr>
              <a:defRPr/>
            </a:lvl1pPr>
          </a:lstStyle>
          <a:p>
            <a:pPr>
              <a:defRPr/>
            </a:pPr>
            <a:fld id="{73D954D2-3931-45BF-9584-87EE398ED6FD}" type="slidenum">
              <a:rPr lang="en-US"/>
              <a:pPr>
                <a:defRPr/>
              </a:pPr>
              <a:t>‹#›</a:t>
            </a:fld>
            <a:endParaRPr lang="en-US"/>
          </a:p>
        </p:txBody>
      </p:sp>
    </p:spTree>
    <p:extLst>
      <p:ext uri="{BB962C8B-B14F-4D97-AF65-F5344CB8AC3E}">
        <p14:creationId xmlns:p14="http://schemas.microsoft.com/office/powerpoint/2010/main" val="267449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A7F5E0-C9FA-8EF0-EBAB-DD2651B610E3}"/>
              </a:ext>
            </a:extLst>
          </p:cNvPr>
          <p:cNvSpPr>
            <a:spLocks noGrp="1"/>
          </p:cNvSpPr>
          <p:nvPr>
            <p:ph type="dt" sz="half" idx="10"/>
          </p:nvPr>
        </p:nvSpPr>
        <p:spPr/>
        <p:txBody>
          <a:bodyPr/>
          <a:lstStyle>
            <a:lvl1pPr>
              <a:defRPr/>
            </a:lvl1pPr>
          </a:lstStyle>
          <a:p>
            <a:pPr>
              <a:defRPr/>
            </a:pPr>
            <a:fld id="{40AA787D-89FF-46D3-862A-EC1C121F3046}" type="datetimeFigureOut">
              <a:rPr lang="en-US"/>
              <a:pPr>
                <a:defRPr/>
              </a:pPr>
              <a:t>9/10/2023</a:t>
            </a:fld>
            <a:endParaRPr lang="en-US"/>
          </a:p>
        </p:txBody>
      </p:sp>
      <p:sp>
        <p:nvSpPr>
          <p:cNvPr id="6" name="Footer Placeholder 4">
            <a:extLst>
              <a:ext uri="{FF2B5EF4-FFF2-40B4-BE49-F238E27FC236}">
                <a16:creationId xmlns:a16="http://schemas.microsoft.com/office/drawing/2014/main" id="{371A972D-6601-D7C0-C5C2-94AADBEB99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1B0BC05-F0D5-A8F6-483B-0B6C5941F9D6}"/>
              </a:ext>
            </a:extLst>
          </p:cNvPr>
          <p:cNvSpPr>
            <a:spLocks noGrp="1"/>
          </p:cNvSpPr>
          <p:nvPr>
            <p:ph type="sldNum" sz="quarter" idx="12"/>
          </p:nvPr>
        </p:nvSpPr>
        <p:spPr/>
        <p:txBody>
          <a:bodyPr/>
          <a:lstStyle>
            <a:lvl1pPr>
              <a:defRPr/>
            </a:lvl1pPr>
          </a:lstStyle>
          <a:p>
            <a:pPr>
              <a:defRPr/>
            </a:pPr>
            <a:fld id="{DEA19CBA-5D58-4384-BD09-A6A77B832F91}" type="slidenum">
              <a:rPr lang="en-US"/>
              <a:pPr>
                <a:defRPr/>
              </a:pPr>
              <a:t>‹#›</a:t>
            </a:fld>
            <a:endParaRPr lang="en-US"/>
          </a:p>
        </p:txBody>
      </p:sp>
    </p:spTree>
    <p:extLst>
      <p:ext uri="{BB962C8B-B14F-4D97-AF65-F5344CB8AC3E}">
        <p14:creationId xmlns:p14="http://schemas.microsoft.com/office/powerpoint/2010/main" val="310748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E9571B5-FE8E-FDA4-EB73-BA7BBD80389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AF4E7C3-4CA0-617E-0638-816EF60CC95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885D63A-38EA-C2A3-0834-7C94BDDD84F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162D63-8253-4E4E-ACEE-78DA6CDEF5D5}" type="datetimeFigureOut">
              <a:rPr lang="en-US"/>
              <a:pPr>
                <a:defRPr/>
              </a:pPr>
              <a:t>9/10/2023</a:t>
            </a:fld>
            <a:endParaRPr lang="en-US"/>
          </a:p>
        </p:txBody>
      </p:sp>
      <p:sp>
        <p:nvSpPr>
          <p:cNvPr id="5" name="Footer Placeholder 4">
            <a:extLst>
              <a:ext uri="{FF2B5EF4-FFF2-40B4-BE49-F238E27FC236}">
                <a16:creationId xmlns:a16="http://schemas.microsoft.com/office/drawing/2014/main" id="{145A065E-17EF-E0CE-FD68-E9C5A5F30FB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8F54ACF6-CEFC-4A1C-47C8-129550B112D0}"/>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4BA8AC7-A728-424C-A92F-CB73F8D905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7E0D739C-0060-EAEA-25EC-C4F22F55CA7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80E40952-7285-5A42-85C0-E1F55B41E33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AB887C1-F53E-DD3A-B4BF-F408274036F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C0351B02-CD81-4CF1-BA0B-9AF3B76C6629}" type="datetimeFigureOut">
              <a:rPr lang="en-US"/>
              <a:pPr>
                <a:defRPr/>
              </a:pPr>
              <a:t>9/10/2023</a:t>
            </a:fld>
            <a:endParaRPr lang="en-US"/>
          </a:p>
        </p:txBody>
      </p:sp>
      <p:sp>
        <p:nvSpPr>
          <p:cNvPr id="5" name="Footer Placeholder 4">
            <a:extLst>
              <a:ext uri="{FF2B5EF4-FFF2-40B4-BE49-F238E27FC236}">
                <a16:creationId xmlns:a16="http://schemas.microsoft.com/office/drawing/2014/main" id="{DFB33DA6-F8C4-0990-714B-48E6EF13830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defRPr>
            </a:lvl1pPr>
          </a:lstStyle>
          <a:p>
            <a:pPr>
              <a:defRPr/>
            </a:pPr>
            <a:endParaRPr lang="en-US"/>
          </a:p>
        </p:txBody>
      </p:sp>
      <p:sp>
        <p:nvSpPr>
          <p:cNvPr id="6" name="Slide Number Placeholder 5">
            <a:extLst>
              <a:ext uri="{FF2B5EF4-FFF2-40B4-BE49-F238E27FC236}">
                <a16:creationId xmlns:a16="http://schemas.microsoft.com/office/drawing/2014/main" id="{2E255DAB-64CF-AF60-894B-EA9A3E4189C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044047C5-882F-41F6-847C-F9128C372D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AFA0E-07F6-4062-8761-551EA0747C58}" type="datetimeFigureOut">
              <a:rPr lang="en-US" smtClean="0"/>
              <a:t>9/10/2023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83F25-E5AC-4C12-B372-62C238687C27}" type="slidenum">
              <a:rPr lang="en-US" smtClean="0"/>
              <a:t>‹#›</a:t>
            </a:fld>
            <a:endParaRPr lang="en-US"/>
          </a:p>
        </p:txBody>
      </p:sp>
    </p:spTree>
    <p:extLst>
      <p:ext uri="{BB962C8B-B14F-4D97-AF65-F5344CB8AC3E}">
        <p14:creationId xmlns:p14="http://schemas.microsoft.com/office/powerpoint/2010/main" val="2848654307"/>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2"/>
            <a:ext cx="1457325" cy="41549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a:ea typeface="+mn-ea"/>
                <a:cs typeface="+mn-cs"/>
              </a:rPr>
              <a:t>Evangelist</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a:off x="2504155" y="3429001"/>
            <a:ext cx="1761203" cy="113014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a:off x="5163503" y="3654743"/>
            <a:ext cx="1331595" cy="10697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a:off x="2850801" y="4693935"/>
            <a:ext cx="1129697" cy="2609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Mill Street</a:t>
            </a:r>
          </a:p>
        </p:txBody>
      </p:sp>
    </p:spTree>
    <p:extLst>
      <p:ext uri="{BB962C8B-B14F-4D97-AF65-F5344CB8AC3E}">
        <p14:creationId xmlns:p14="http://schemas.microsoft.com/office/powerpoint/2010/main" val="2812206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0">
            <a:extLst>
              <a:ext uri="{FF2B5EF4-FFF2-40B4-BE49-F238E27FC236}">
                <a16:creationId xmlns:a16="http://schemas.microsoft.com/office/drawing/2014/main" id="{A4AB589E-3C2D-64E1-384D-B94D6D88A454}"/>
              </a:ext>
            </a:extLst>
          </p:cNvPr>
          <p:cNvGrpSpPr>
            <a:grpSpLocks/>
          </p:cNvGrpSpPr>
          <p:nvPr/>
        </p:nvGrpSpPr>
        <p:grpSpPr bwMode="auto">
          <a:xfrm>
            <a:off x="381000" y="1600200"/>
            <a:ext cx="8458200" cy="4953000"/>
            <a:chOff x="381000" y="1600200"/>
            <a:chExt cx="8458200" cy="4953000"/>
          </a:xfrm>
          <a:noFill/>
        </p:grpSpPr>
        <p:sp>
          <p:nvSpPr>
            <p:cNvPr id="5" name="Rectangle 4">
              <a:extLst>
                <a:ext uri="{FF2B5EF4-FFF2-40B4-BE49-F238E27FC236}">
                  <a16:creationId xmlns:a16="http://schemas.microsoft.com/office/drawing/2014/main" id="{D30B73B9-6283-3E7E-28C1-2017CEB67A42}"/>
                </a:ext>
              </a:extLst>
            </p:cNvPr>
            <p:cNvSpPr/>
            <p:nvPr/>
          </p:nvSpPr>
          <p:spPr>
            <a:xfrm>
              <a:off x="3810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Individual</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D546B970-1783-A4EA-1A33-398CED82F824}"/>
                </a:ext>
              </a:extLst>
            </p:cNvPr>
            <p:cNvSpPr/>
            <p:nvPr/>
          </p:nvSpPr>
          <p:spPr>
            <a:xfrm>
              <a:off x="47244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Church</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pic>
          <p:nvPicPr>
            <p:cNvPr id="40968" name="Picture 11" descr="C:\Documents and Settings\Donnie\Local Settings\Temporary Internet Files\Content.IE5\TNDCW2JQ\MCj04326250000[1].png">
              <a:extLst>
                <a:ext uri="{FF2B5EF4-FFF2-40B4-BE49-F238E27FC236}">
                  <a16:creationId xmlns:a16="http://schemas.microsoft.com/office/drawing/2014/main" id="{0F8C83C4-AA51-F587-0457-3E06E4A6D6E0}"/>
                </a:ext>
              </a:extLst>
            </p:cNvPr>
            <p:cNvPicPr>
              <a:picLocks noChangeAspect="1" noChangeArrowheads="1"/>
            </p:cNvPicPr>
            <p:nvPr/>
          </p:nvPicPr>
          <p:blipFill>
            <a:blip r:embed="rId3"/>
            <a:srcRect/>
            <a:stretch>
              <a:fillRect/>
            </a:stretch>
          </p:blipFill>
          <p:spPr bwMode="auto">
            <a:xfrm>
              <a:off x="533400" y="1752600"/>
              <a:ext cx="914400" cy="914400"/>
            </a:xfrm>
            <a:prstGeom prst="rect">
              <a:avLst/>
            </a:prstGeom>
            <a:grpFill/>
            <a:ln>
              <a:noFill/>
            </a:ln>
          </p:spPr>
        </p:pic>
        <p:grpSp>
          <p:nvGrpSpPr>
            <p:cNvPr id="40969" name="Group 29">
              <a:extLst>
                <a:ext uri="{FF2B5EF4-FFF2-40B4-BE49-F238E27FC236}">
                  <a16:creationId xmlns:a16="http://schemas.microsoft.com/office/drawing/2014/main" id="{1931C68C-713B-6407-0F76-1962BC534D1E}"/>
                </a:ext>
              </a:extLst>
            </p:cNvPr>
            <p:cNvGrpSpPr>
              <a:grpSpLocks/>
            </p:cNvGrpSpPr>
            <p:nvPr/>
          </p:nvGrpSpPr>
          <p:grpSpPr bwMode="auto">
            <a:xfrm>
              <a:off x="4800600" y="1752600"/>
              <a:ext cx="1371600" cy="1143000"/>
              <a:chOff x="4114800" y="914400"/>
              <a:chExt cx="4648200" cy="4114800"/>
            </a:xfrm>
            <a:grpFill/>
          </p:grpSpPr>
          <p:grpSp>
            <p:nvGrpSpPr>
              <p:cNvPr id="40970" name="Group 20">
                <a:extLst>
                  <a:ext uri="{FF2B5EF4-FFF2-40B4-BE49-F238E27FC236}">
                    <a16:creationId xmlns:a16="http://schemas.microsoft.com/office/drawing/2014/main" id="{DA732B93-18E4-A2C7-1239-F364515B608B}"/>
                  </a:ext>
                </a:extLst>
              </p:cNvPr>
              <p:cNvGrpSpPr>
                <a:grpSpLocks/>
              </p:cNvGrpSpPr>
              <p:nvPr/>
            </p:nvGrpSpPr>
            <p:grpSpPr bwMode="auto">
              <a:xfrm>
                <a:off x="4495800" y="914400"/>
                <a:ext cx="4267200" cy="2514600"/>
                <a:chOff x="4876800" y="1295400"/>
                <a:chExt cx="4267200" cy="2514600"/>
              </a:xfrm>
              <a:grpFill/>
            </p:grpSpPr>
            <p:pic>
              <p:nvPicPr>
                <p:cNvPr id="40980" name="Picture 12" descr="C:\Documents and Settings\Donnie\Local Settings\Temporary Internet Files\Content.IE5\7ZVCNS1P\MCj04326090000[1].png">
                  <a:extLst>
                    <a:ext uri="{FF2B5EF4-FFF2-40B4-BE49-F238E27FC236}">
                      <a16:creationId xmlns:a16="http://schemas.microsoft.com/office/drawing/2014/main" id="{BD1D3085-46D0-A7B6-CBA5-E04206A04DE0}"/>
                    </a:ext>
                  </a:extLst>
                </p:cNvPr>
                <p:cNvPicPr>
                  <a:picLocks noChangeAspect="1" noChangeArrowheads="1"/>
                </p:cNvPicPr>
                <p:nvPr/>
              </p:nvPicPr>
              <p:blipFill>
                <a:blip r:embed="rId4" cstate="print"/>
                <a:srcRect/>
                <a:stretch>
                  <a:fillRect/>
                </a:stretch>
              </p:blipFill>
              <p:spPr bwMode="auto">
                <a:xfrm>
                  <a:off x="5562600" y="1295400"/>
                  <a:ext cx="1828800" cy="1828800"/>
                </a:xfrm>
                <a:prstGeom prst="rect">
                  <a:avLst/>
                </a:prstGeom>
                <a:grpFill/>
                <a:ln>
                  <a:noFill/>
                </a:ln>
              </p:spPr>
            </p:pic>
            <p:pic>
              <p:nvPicPr>
                <p:cNvPr id="40981" name="Picture 11" descr="C:\Documents and Settings\Donnie\Local Settings\Temporary Internet Files\Content.IE5\TNDCW2JQ\MCj04326250000[1].png">
                  <a:extLst>
                    <a:ext uri="{FF2B5EF4-FFF2-40B4-BE49-F238E27FC236}">
                      <a16:creationId xmlns:a16="http://schemas.microsoft.com/office/drawing/2014/main" id="{036E3346-C572-EFCA-64E7-B640EC7A8977}"/>
                    </a:ext>
                  </a:extLst>
                </p:cNvPr>
                <p:cNvPicPr>
                  <a:picLocks noChangeAspect="1" noChangeArrowheads="1"/>
                </p:cNvPicPr>
                <p:nvPr/>
              </p:nvPicPr>
              <p:blipFill>
                <a:blip r:embed="rId5" cstate="print"/>
                <a:srcRect/>
                <a:stretch>
                  <a:fillRect/>
                </a:stretch>
              </p:blipFill>
              <p:spPr bwMode="auto">
                <a:xfrm>
                  <a:off x="4876800" y="1447800"/>
                  <a:ext cx="1600200" cy="1600200"/>
                </a:xfrm>
                <a:prstGeom prst="rect">
                  <a:avLst/>
                </a:prstGeom>
                <a:grpFill/>
                <a:ln>
                  <a:noFill/>
                </a:ln>
              </p:spPr>
            </p:pic>
            <p:pic>
              <p:nvPicPr>
                <p:cNvPr id="40982" name="Picture 13" descr="C:\Documents and Settings\Donnie\Local Settings\Temporary Internet Files\Content.IE5\L1V11MNQ\MCj04316140000[1].png">
                  <a:extLst>
                    <a:ext uri="{FF2B5EF4-FFF2-40B4-BE49-F238E27FC236}">
                      <a16:creationId xmlns:a16="http://schemas.microsoft.com/office/drawing/2014/main" id="{F79FBC5C-44DF-BADC-728E-EAC4F967D9C9}"/>
                    </a:ext>
                  </a:extLst>
                </p:cNvPr>
                <p:cNvPicPr>
                  <a:picLocks noChangeAspect="1" noChangeArrowheads="1"/>
                </p:cNvPicPr>
                <p:nvPr/>
              </p:nvPicPr>
              <p:blipFill>
                <a:blip r:embed="rId6" cstate="print"/>
                <a:srcRect/>
                <a:stretch>
                  <a:fillRect/>
                </a:stretch>
              </p:blipFill>
              <p:spPr bwMode="auto">
                <a:xfrm>
                  <a:off x="6467475" y="1371600"/>
                  <a:ext cx="1828800" cy="1828800"/>
                </a:xfrm>
                <a:prstGeom prst="rect">
                  <a:avLst/>
                </a:prstGeom>
                <a:grpFill/>
                <a:ln>
                  <a:noFill/>
                </a:ln>
              </p:spPr>
            </p:pic>
            <p:pic>
              <p:nvPicPr>
                <p:cNvPr id="40983" name="Picture 14" descr="C:\Documents and Settings\Donnie\Local Settings\Temporary Internet Files\Content.IE5\7ZVCNS1P\MCj04316010000[1].png">
                  <a:extLst>
                    <a:ext uri="{FF2B5EF4-FFF2-40B4-BE49-F238E27FC236}">
                      <a16:creationId xmlns:a16="http://schemas.microsoft.com/office/drawing/2014/main" id="{9A6B6C52-E206-6227-EBC1-49393C4A247B}"/>
                    </a:ext>
                  </a:extLst>
                </p:cNvPr>
                <p:cNvPicPr>
                  <a:picLocks noChangeAspect="1" noChangeArrowheads="1"/>
                </p:cNvPicPr>
                <p:nvPr/>
              </p:nvPicPr>
              <p:blipFill>
                <a:blip r:embed="rId7"/>
                <a:srcRect/>
                <a:stretch>
                  <a:fillRect/>
                </a:stretch>
              </p:blipFill>
              <p:spPr bwMode="auto">
                <a:xfrm>
                  <a:off x="7315200" y="1371600"/>
                  <a:ext cx="1828800" cy="1828800"/>
                </a:xfrm>
                <a:prstGeom prst="rect">
                  <a:avLst/>
                </a:prstGeom>
                <a:grpFill/>
                <a:ln>
                  <a:noFill/>
                </a:ln>
              </p:spPr>
            </p:pic>
            <p:pic>
              <p:nvPicPr>
                <p:cNvPr id="40984" name="Picture 15" descr="C:\Documents and Settings\Donnie\Local Settings\Temporary Internet Files\Content.IE5\1ZRCUT1B\MCj04316410000[1].png">
                  <a:extLst>
                    <a:ext uri="{FF2B5EF4-FFF2-40B4-BE49-F238E27FC236}">
                      <a16:creationId xmlns:a16="http://schemas.microsoft.com/office/drawing/2014/main" id="{F35D699B-EB9B-2509-8FB7-38861FCB9EB4}"/>
                    </a:ext>
                  </a:extLst>
                </p:cNvPr>
                <p:cNvPicPr>
                  <a:picLocks noChangeAspect="1" noChangeArrowheads="1"/>
                </p:cNvPicPr>
                <p:nvPr/>
              </p:nvPicPr>
              <p:blipFill>
                <a:blip r:embed="rId8" cstate="print"/>
                <a:srcRect/>
                <a:stretch>
                  <a:fillRect/>
                </a:stretch>
              </p:blipFill>
              <p:spPr bwMode="auto">
                <a:xfrm flipH="1">
                  <a:off x="7429500" y="2057400"/>
                  <a:ext cx="1714500" cy="1714500"/>
                </a:xfrm>
                <a:prstGeom prst="rect">
                  <a:avLst/>
                </a:prstGeom>
                <a:grpFill/>
                <a:ln>
                  <a:noFill/>
                </a:ln>
              </p:spPr>
            </p:pic>
            <p:pic>
              <p:nvPicPr>
                <p:cNvPr id="40985" name="Picture 16" descr="C:\Documents and Settings\Donnie\Local Settings\Temporary Internet Files\Content.IE5\3J0W0GQY\MCj04326230000[1].png">
                  <a:extLst>
                    <a:ext uri="{FF2B5EF4-FFF2-40B4-BE49-F238E27FC236}">
                      <a16:creationId xmlns:a16="http://schemas.microsoft.com/office/drawing/2014/main" id="{DCD4102F-11D7-3919-5D27-C5FC4BE21651}"/>
                    </a:ext>
                  </a:extLst>
                </p:cNvPr>
                <p:cNvPicPr>
                  <a:picLocks noChangeAspect="1" noChangeArrowheads="1"/>
                </p:cNvPicPr>
                <p:nvPr/>
              </p:nvPicPr>
              <p:blipFill>
                <a:blip r:embed="rId9"/>
                <a:srcRect/>
                <a:stretch>
                  <a:fillRect/>
                </a:stretch>
              </p:blipFill>
              <p:spPr bwMode="auto">
                <a:xfrm>
                  <a:off x="5334000" y="1981200"/>
                  <a:ext cx="1828800" cy="1828800"/>
                </a:xfrm>
                <a:prstGeom prst="rect">
                  <a:avLst/>
                </a:prstGeom>
                <a:grpFill/>
                <a:ln>
                  <a:noFill/>
                </a:ln>
              </p:spPr>
            </p:pic>
            <p:pic>
              <p:nvPicPr>
                <p:cNvPr id="40986" name="Picture 17" descr="C:\Documents and Settings\Donnie\Local Settings\Temporary Internet Files\Content.IE5\TNDCW2JQ\MCj04326120000[1].png">
                  <a:extLst>
                    <a:ext uri="{FF2B5EF4-FFF2-40B4-BE49-F238E27FC236}">
                      <a16:creationId xmlns:a16="http://schemas.microsoft.com/office/drawing/2014/main" id="{AF8DF844-7307-58F0-F99F-8BC596A07A67}"/>
                    </a:ext>
                  </a:extLst>
                </p:cNvPr>
                <p:cNvPicPr>
                  <a:picLocks noChangeAspect="1" noChangeArrowheads="1"/>
                </p:cNvPicPr>
                <p:nvPr/>
              </p:nvPicPr>
              <p:blipFill>
                <a:blip r:embed="rId10"/>
                <a:srcRect/>
                <a:stretch>
                  <a:fillRect/>
                </a:stretch>
              </p:blipFill>
              <p:spPr bwMode="auto">
                <a:xfrm>
                  <a:off x="6019800" y="2057400"/>
                  <a:ext cx="1725612" cy="1725612"/>
                </a:xfrm>
                <a:prstGeom prst="rect">
                  <a:avLst/>
                </a:prstGeom>
                <a:grpFill/>
                <a:ln>
                  <a:noFill/>
                </a:ln>
              </p:spPr>
            </p:pic>
            <p:pic>
              <p:nvPicPr>
                <p:cNvPr id="40987" name="Picture 18" descr="C:\Documents and Settings\Donnie\Local Settings\Temporary Internet Files\Content.IE5\E51G5CIU\MCj04326220000[1].png">
                  <a:extLst>
                    <a:ext uri="{FF2B5EF4-FFF2-40B4-BE49-F238E27FC236}">
                      <a16:creationId xmlns:a16="http://schemas.microsoft.com/office/drawing/2014/main" id="{BB5E9BB1-E59A-B117-1117-2DAF10AFCEFF}"/>
                    </a:ext>
                  </a:extLst>
                </p:cNvPr>
                <p:cNvPicPr>
                  <a:picLocks noChangeAspect="1" noChangeArrowheads="1"/>
                </p:cNvPicPr>
                <p:nvPr/>
              </p:nvPicPr>
              <p:blipFill>
                <a:blip r:embed="rId11"/>
                <a:srcRect/>
                <a:stretch>
                  <a:fillRect/>
                </a:stretch>
              </p:blipFill>
              <p:spPr bwMode="auto">
                <a:xfrm flipH="1">
                  <a:off x="6781799" y="2133600"/>
                  <a:ext cx="1676400" cy="1676400"/>
                </a:xfrm>
                <a:prstGeom prst="rect">
                  <a:avLst/>
                </a:prstGeom>
                <a:grpFill/>
                <a:ln>
                  <a:noFill/>
                </a:ln>
              </p:spPr>
            </p:pic>
          </p:grpSp>
          <p:grpSp>
            <p:nvGrpSpPr>
              <p:cNvPr id="40971" name="Group 21">
                <a:extLst>
                  <a:ext uri="{FF2B5EF4-FFF2-40B4-BE49-F238E27FC236}">
                    <a16:creationId xmlns:a16="http://schemas.microsoft.com/office/drawing/2014/main" id="{AACC46AB-92C4-8E70-81EC-2CCAE0817621}"/>
                  </a:ext>
                </a:extLst>
              </p:cNvPr>
              <p:cNvGrpSpPr>
                <a:grpSpLocks/>
              </p:cNvGrpSpPr>
              <p:nvPr/>
            </p:nvGrpSpPr>
            <p:grpSpPr bwMode="auto">
              <a:xfrm flipH="1">
                <a:off x="4114800" y="2514600"/>
                <a:ext cx="4267200" cy="2514600"/>
                <a:chOff x="4876800" y="1295400"/>
                <a:chExt cx="4267200" cy="2514600"/>
              </a:xfrm>
              <a:grpFill/>
            </p:grpSpPr>
            <p:pic>
              <p:nvPicPr>
                <p:cNvPr id="40972" name="Picture 12" descr="C:\Documents and Settings\Donnie\Local Settings\Temporary Internet Files\Content.IE5\7ZVCNS1P\MCj04326090000[1].png">
                  <a:extLst>
                    <a:ext uri="{FF2B5EF4-FFF2-40B4-BE49-F238E27FC236}">
                      <a16:creationId xmlns:a16="http://schemas.microsoft.com/office/drawing/2014/main" id="{F22E0F79-4DCA-72EE-F652-8396E3D45488}"/>
                    </a:ext>
                  </a:extLst>
                </p:cNvPr>
                <p:cNvPicPr>
                  <a:picLocks noChangeAspect="1" noChangeArrowheads="1"/>
                </p:cNvPicPr>
                <p:nvPr/>
              </p:nvPicPr>
              <p:blipFill>
                <a:blip r:embed="rId4" cstate="print"/>
                <a:srcRect/>
                <a:stretch>
                  <a:fillRect/>
                </a:stretch>
              </p:blipFill>
              <p:spPr bwMode="auto">
                <a:xfrm>
                  <a:off x="5562600" y="1295400"/>
                  <a:ext cx="1828800" cy="1828800"/>
                </a:xfrm>
                <a:prstGeom prst="rect">
                  <a:avLst/>
                </a:prstGeom>
                <a:grpFill/>
                <a:ln>
                  <a:noFill/>
                </a:ln>
              </p:spPr>
            </p:pic>
            <p:pic>
              <p:nvPicPr>
                <p:cNvPr id="40973" name="Picture 11" descr="C:\Documents and Settings\Donnie\Local Settings\Temporary Internet Files\Content.IE5\TNDCW2JQ\MCj04326250000[1].png">
                  <a:extLst>
                    <a:ext uri="{FF2B5EF4-FFF2-40B4-BE49-F238E27FC236}">
                      <a16:creationId xmlns:a16="http://schemas.microsoft.com/office/drawing/2014/main" id="{EB975A51-88D3-2CA4-3290-D683717E3DDB}"/>
                    </a:ext>
                  </a:extLst>
                </p:cNvPr>
                <p:cNvPicPr>
                  <a:picLocks noChangeAspect="1" noChangeArrowheads="1"/>
                </p:cNvPicPr>
                <p:nvPr/>
              </p:nvPicPr>
              <p:blipFill>
                <a:blip r:embed="rId5" cstate="print"/>
                <a:srcRect/>
                <a:stretch>
                  <a:fillRect/>
                </a:stretch>
              </p:blipFill>
              <p:spPr bwMode="auto">
                <a:xfrm>
                  <a:off x="4876800" y="1447800"/>
                  <a:ext cx="1600200" cy="1600200"/>
                </a:xfrm>
                <a:prstGeom prst="rect">
                  <a:avLst/>
                </a:prstGeom>
                <a:grpFill/>
                <a:ln>
                  <a:noFill/>
                </a:ln>
              </p:spPr>
            </p:pic>
            <p:pic>
              <p:nvPicPr>
                <p:cNvPr id="40974" name="Picture 13" descr="C:\Documents and Settings\Donnie\Local Settings\Temporary Internet Files\Content.IE5\L1V11MNQ\MCj04316140000[1].png">
                  <a:extLst>
                    <a:ext uri="{FF2B5EF4-FFF2-40B4-BE49-F238E27FC236}">
                      <a16:creationId xmlns:a16="http://schemas.microsoft.com/office/drawing/2014/main" id="{FB0228AB-CD5A-0773-5C1C-16E179DA50D7}"/>
                    </a:ext>
                  </a:extLst>
                </p:cNvPr>
                <p:cNvPicPr>
                  <a:picLocks noChangeAspect="1" noChangeArrowheads="1"/>
                </p:cNvPicPr>
                <p:nvPr/>
              </p:nvPicPr>
              <p:blipFill>
                <a:blip r:embed="rId6" cstate="print"/>
                <a:srcRect/>
                <a:stretch>
                  <a:fillRect/>
                </a:stretch>
              </p:blipFill>
              <p:spPr bwMode="auto">
                <a:xfrm>
                  <a:off x="6467475" y="1371600"/>
                  <a:ext cx="1828800" cy="1828800"/>
                </a:xfrm>
                <a:prstGeom prst="rect">
                  <a:avLst/>
                </a:prstGeom>
                <a:grpFill/>
                <a:ln>
                  <a:noFill/>
                </a:ln>
              </p:spPr>
            </p:pic>
            <p:pic>
              <p:nvPicPr>
                <p:cNvPr id="40975" name="Picture 14" descr="C:\Documents and Settings\Donnie\Local Settings\Temporary Internet Files\Content.IE5\7ZVCNS1P\MCj04316010000[1].png">
                  <a:extLst>
                    <a:ext uri="{FF2B5EF4-FFF2-40B4-BE49-F238E27FC236}">
                      <a16:creationId xmlns:a16="http://schemas.microsoft.com/office/drawing/2014/main" id="{78F043F4-CB19-FE94-E985-AEF3E3A2807E}"/>
                    </a:ext>
                  </a:extLst>
                </p:cNvPr>
                <p:cNvPicPr>
                  <a:picLocks noChangeAspect="1" noChangeArrowheads="1"/>
                </p:cNvPicPr>
                <p:nvPr/>
              </p:nvPicPr>
              <p:blipFill>
                <a:blip r:embed="rId7"/>
                <a:srcRect/>
                <a:stretch>
                  <a:fillRect/>
                </a:stretch>
              </p:blipFill>
              <p:spPr bwMode="auto">
                <a:xfrm>
                  <a:off x="7315200" y="1371600"/>
                  <a:ext cx="1828800" cy="1828800"/>
                </a:xfrm>
                <a:prstGeom prst="rect">
                  <a:avLst/>
                </a:prstGeom>
                <a:grpFill/>
                <a:ln>
                  <a:noFill/>
                </a:ln>
              </p:spPr>
            </p:pic>
            <p:pic>
              <p:nvPicPr>
                <p:cNvPr id="40976" name="Picture 15" descr="C:\Documents and Settings\Donnie\Local Settings\Temporary Internet Files\Content.IE5\1ZRCUT1B\MCj04316410000[1].png">
                  <a:extLst>
                    <a:ext uri="{FF2B5EF4-FFF2-40B4-BE49-F238E27FC236}">
                      <a16:creationId xmlns:a16="http://schemas.microsoft.com/office/drawing/2014/main" id="{D48A2D48-B9CD-5066-8A88-DFC3AC18DE52}"/>
                    </a:ext>
                  </a:extLst>
                </p:cNvPr>
                <p:cNvPicPr>
                  <a:picLocks noChangeAspect="1" noChangeArrowheads="1"/>
                </p:cNvPicPr>
                <p:nvPr/>
              </p:nvPicPr>
              <p:blipFill>
                <a:blip r:embed="rId8" cstate="print"/>
                <a:srcRect/>
                <a:stretch>
                  <a:fillRect/>
                </a:stretch>
              </p:blipFill>
              <p:spPr bwMode="auto">
                <a:xfrm flipH="1">
                  <a:off x="7429500" y="2057400"/>
                  <a:ext cx="1714500" cy="1714500"/>
                </a:xfrm>
                <a:prstGeom prst="rect">
                  <a:avLst/>
                </a:prstGeom>
                <a:grpFill/>
                <a:ln>
                  <a:noFill/>
                </a:ln>
              </p:spPr>
            </p:pic>
            <p:pic>
              <p:nvPicPr>
                <p:cNvPr id="40977" name="Picture 16" descr="C:\Documents and Settings\Donnie\Local Settings\Temporary Internet Files\Content.IE5\3J0W0GQY\MCj04326230000[1].png">
                  <a:extLst>
                    <a:ext uri="{FF2B5EF4-FFF2-40B4-BE49-F238E27FC236}">
                      <a16:creationId xmlns:a16="http://schemas.microsoft.com/office/drawing/2014/main" id="{EAA6C92F-90EC-498E-1AD1-8116249576BF}"/>
                    </a:ext>
                  </a:extLst>
                </p:cNvPr>
                <p:cNvPicPr>
                  <a:picLocks noChangeAspect="1" noChangeArrowheads="1"/>
                </p:cNvPicPr>
                <p:nvPr/>
              </p:nvPicPr>
              <p:blipFill>
                <a:blip r:embed="rId9"/>
                <a:srcRect/>
                <a:stretch>
                  <a:fillRect/>
                </a:stretch>
              </p:blipFill>
              <p:spPr bwMode="auto">
                <a:xfrm>
                  <a:off x="5334000" y="1981200"/>
                  <a:ext cx="1828800" cy="1828800"/>
                </a:xfrm>
                <a:prstGeom prst="rect">
                  <a:avLst/>
                </a:prstGeom>
                <a:grpFill/>
                <a:ln>
                  <a:noFill/>
                </a:ln>
              </p:spPr>
            </p:pic>
            <p:pic>
              <p:nvPicPr>
                <p:cNvPr id="40978" name="Picture 17" descr="C:\Documents and Settings\Donnie\Local Settings\Temporary Internet Files\Content.IE5\TNDCW2JQ\MCj04326120000[1].png">
                  <a:extLst>
                    <a:ext uri="{FF2B5EF4-FFF2-40B4-BE49-F238E27FC236}">
                      <a16:creationId xmlns:a16="http://schemas.microsoft.com/office/drawing/2014/main" id="{0B46C701-90A6-2002-D3CA-65B8F3AB17B7}"/>
                    </a:ext>
                  </a:extLst>
                </p:cNvPr>
                <p:cNvPicPr>
                  <a:picLocks noChangeAspect="1" noChangeArrowheads="1"/>
                </p:cNvPicPr>
                <p:nvPr/>
              </p:nvPicPr>
              <p:blipFill>
                <a:blip r:embed="rId10"/>
                <a:srcRect/>
                <a:stretch>
                  <a:fillRect/>
                </a:stretch>
              </p:blipFill>
              <p:spPr bwMode="auto">
                <a:xfrm>
                  <a:off x="6019800" y="2057400"/>
                  <a:ext cx="1725612" cy="1725612"/>
                </a:xfrm>
                <a:prstGeom prst="rect">
                  <a:avLst/>
                </a:prstGeom>
                <a:grpFill/>
                <a:ln>
                  <a:noFill/>
                </a:ln>
              </p:spPr>
            </p:pic>
            <p:pic>
              <p:nvPicPr>
                <p:cNvPr id="40979" name="Picture 18" descr="C:\Documents and Settings\Donnie\Local Settings\Temporary Internet Files\Content.IE5\E51G5CIU\MCj04326220000[1].png">
                  <a:extLst>
                    <a:ext uri="{FF2B5EF4-FFF2-40B4-BE49-F238E27FC236}">
                      <a16:creationId xmlns:a16="http://schemas.microsoft.com/office/drawing/2014/main" id="{73117971-3C38-BB6A-3B8F-7A10CA6CF772}"/>
                    </a:ext>
                  </a:extLst>
                </p:cNvPr>
                <p:cNvPicPr>
                  <a:picLocks noChangeAspect="1" noChangeArrowheads="1"/>
                </p:cNvPicPr>
                <p:nvPr/>
              </p:nvPicPr>
              <p:blipFill>
                <a:blip r:embed="rId11"/>
                <a:srcRect/>
                <a:stretch>
                  <a:fillRect/>
                </a:stretch>
              </p:blipFill>
              <p:spPr bwMode="auto">
                <a:xfrm flipH="1">
                  <a:off x="6781799" y="2133600"/>
                  <a:ext cx="1676400" cy="1676400"/>
                </a:xfrm>
                <a:prstGeom prst="rect">
                  <a:avLst/>
                </a:prstGeom>
                <a:grpFill/>
                <a:ln>
                  <a:noFill/>
                </a:ln>
              </p:spPr>
            </p:pic>
          </p:grpSp>
        </p:grpSp>
      </p:grpSp>
      <p:sp>
        <p:nvSpPr>
          <p:cNvPr id="10243" name="TextBox 29">
            <a:extLst>
              <a:ext uri="{FF2B5EF4-FFF2-40B4-BE49-F238E27FC236}">
                <a16:creationId xmlns:a16="http://schemas.microsoft.com/office/drawing/2014/main" id="{8BD4B6EF-1D49-A689-1403-FFF8C7BA3A12}"/>
              </a:ext>
            </a:extLst>
          </p:cNvPr>
          <p:cNvSpPr txBox="1">
            <a:spLocks noChangeArrowheads="1"/>
          </p:cNvSpPr>
          <p:nvPr/>
        </p:nvSpPr>
        <p:spPr bwMode="auto">
          <a:xfrm>
            <a:off x="990600" y="2967038"/>
            <a:ext cx="2971800" cy="19383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Member</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Care of Own</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Individ. Kept Private</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Buy &amp; Sell</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Christian</a:t>
            </a:r>
          </a:p>
        </p:txBody>
      </p:sp>
      <p:sp>
        <p:nvSpPr>
          <p:cNvPr id="10244" name="TextBox 30">
            <a:extLst>
              <a:ext uri="{FF2B5EF4-FFF2-40B4-BE49-F238E27FC236}">
                <a16:creationId xmlns:a16="http://schemas.microsoft.com/office/drawing/2014/main" id="{232A30DE-5825-D8B5-6C6D-06A459E7BAB4}"/>
              </a:ext>
            </a:extLst>
          </p:cNvPr>
          <p:cNvSpPr txBox="1">
            <a:spLocks noChangeArrowheads="1"/>
          </p:cNvSpPr>
          <p:nvPr/>
        </p:nvSpPr>
        <p:spPr bwMode="auto">
          <a:xfrm>
            <a:off x="4876800" y="2971800"/>
            <a:ext cx="3733800" cy="1938338"/>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Many Members</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Church Not Burdened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Individ. Matters to Church</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Contribution</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“church of Christ”</a:t>
            </a:r>
          </a:p>
        </p:txBody>
      </p:sp>
      <p:sp>
        <p:nvSpPr>
          <p:cNvPr id="10245" name="TextBox 2">
            <a:extLst>
              <a:ext uri="{FF2B5EF4-FFF2-40B4-BE49-F238E27FC236}">
                <a16:creationId xmlns:a16="http://schemas.microsoft.com/office/drawing/2014/main" id="{34922258-E81A-DBAE-2477-F4325936900B}"/>
              </a:ext>
            </a:extLst>
          </p:cNvPr>
          <p:cNvSpPr txBox="1">
            <a:spLocks noChangeArrowheads="1"/>
          </p:cNvSpPr>
          <p:nvPr/>
        </p:nvSpPr>
        <p:spPr bwMode="auto">
          <a:xfrm>
            <a:off x="1066800" y="469900"/>
            <a:ext cx="73914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000000"/>
                </a:solidFill>
              </a:rPr>
              <a:t>Individual &amp; Church Are Not The Same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FC0EB682-9A63-B4FE-BFA7-4748C0FD4246}"/>
              </a:ext>
            </a:extLst>
          </p:cNvPr>
          <p:cNvSpPr>
            <a:spLocks noGrp="1" noChangeArrowheads="1"/>
          </p:cNvSpPr>
          <p:nvPr>
            <p:ph type="title"/>
          </p:nvPr>
        </p:nvSpPr>
        <p:spPr>
          <a:xfrm>
            <a:off x="457200" y="3200400"/>
            <a:ext cx="8229600" cy="1143000"/>
          </a:xfrm>
        </p:spPr>
        <p:txBody>
          <a:bodyPr/>
          <a:lstStyle/>
          <a:p>
            <a:pPr eaLnBrk="1" hangingPunct="1"/>
            <a:r>
              <a:rPr lang="en-US" altLang="en-US"/>
              <a:t>Proper Use of Building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0">
            <a:extLst>
              <a:ext uri="{FF2B5EF4-FFF2-40B4-BE49-F238E27FC236}">
                <a16:creationId xmlns:a16="http://schemas.microsoft.com/office/drawing/2014/main" id="{2B7A0535-355F-3A3E-E646-D84DC3138041}"/>
              </a:ext>
            </a:extLst>
          </p:cNvPr>
          <p:cNvGrpSpPr>
            <a:grpSpLocks/>
          </p:cNvGrpSpPr>
          <p:nvPr/>
        </p:nvGrpSpPr>
        <p:grpSpPr bwMode="auto">
          <a:xfrm>
            <a:off x="472440" y="1090702"/>
            <a:ext cx="8458200" cy="4953000"/>
            <a:chOff x="381000" y="1600200"/>
            <a:chExt cx="8458200" cy="4953000"/>
          </a:xfrm>
          <a:noFill/>
        </p:grpSpPr>
        <p:sp>
          <p:nvSpPr>
            <p:cNvPr id="5" name="Rectangle 4">
              <a:extLst>
                <a:ext uri="{FF2B5EF4-FFF2-40B4-BE49-F238E27FC236}">
                  <a16:creationId xmlns:a16="http://schemas.microsoft.com/office/drawing/2014/main" id="{8323825D-35B1-EB8E-6B0D-22E06E4884C7}"/>
                </a:ext>
              </a:extLst>
            </p:cNvPr>
            <p:cNvSpPr/>
            <p:nvPr/>
          </p:nvSpPr>
          <p:spPr>
            <a:xfrm>
              <a:off x="3810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Not about</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2218E2A4-7654-24D5-2979-7CD2E1845281}"/>
                </a:ext>
              </a:extLst>
            </p:cNvPr>
            <p:cNvSpPr/>
            <p:nvPr/>
          </p:nvSpPr>
          <p:spPr>
            <a:xfrm>
              <a:off x="47244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Is about </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grpSp>
      <p:sp>
        <p:nvSpPr>
          <p:cNvPr id="8195" name="TextBox 29">
            <a:extLst>
              <a:ext uri="{FF2B5EF4-FFF2-40B4-BE49-F238E27FC236}">
                <a16:creationId xmlns:a16="http://schemas.microsoft.com/office/drawing/2014/main" id="{46F4AE19-9153-4A01-BF76-CBBDC2E51179}"/>
              </a:ext>
            </a:extLst>
          </p:cNvPr>
          <p:cNvSpPr txBox="1">
            <a:spLocks noChangeArrowheads="1"/>
          </p:cNvSpPr>
          <p:nvPr/>
        </p:nvSpPr>
        <p:spPr bwMode="auto">
          <a:xfrm>
            <a:off x="685800" y="2486025"/>
            <a:ext cx="3319463" cy="1570038"/>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prepare LS</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wash trays</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store bread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store juice</a:t>
            </a:r>
          </a:p>
        </p:txBody>
      </p:sp>
      <p:sp>
        <p:nvSpPr>
          <p:cNvPr id="8196" name="TextBox 30">
            <a:extLst>
              <a:ext uri="{FF2B5EF4-FFF2-40B4-BE49-F238E27FC236}">
                <a16:creationId xmlns:a16="http://schemas.microsoft.com/office/drawing/2014/main" id="{C5BE8358-353E-5E0B-8FAA-ABDEABEEDED1}"/>
              </a:ext>
            </a:extLst>
          </p:cNvPr>
          <p:cNvSpPr txBox="1">
            <a:spLocks noChangeArrowheads="1"/>
          </p:cNvSpPr>
          <p:nvPr/>
        </p:nvSpPr>
        <p:spPr bwMode="auto">
          <a:xfrm>
            <a:off x="4937125" y="2459038"/>
            <a:ext cx="3733800" cy="2309812"/>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Church providing a place for meals for social gatherings</a:t>
            </a:r>
          </a:p>
          <a:p>
            <a:pPr algn="ctr" eaLnBrk="1" hangingPunct="1">
              <a:spcBef>
                <a:spcPct val="0"/>
              </a:spcBef>
              <a:buFontTx/>
              <a:buNone/>
            </a:pPr>
            <a:endParaRPr lang="en-US" altLang="en-US" sz="2400" i="1">
              <a:solidFill>
                <a:srgbClr val="35385A"/>
              </a:solidFill>
              <a:latin typeface="Arial Unicode MS"/>
              <a:cs typeface="Arial" panose="020B0604020202020204" pitchFamily="34" charset="0"/>
            </a:endParaRP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Fellowship Halls</a:t>
            </a:r>
          </a:p>
          <a:p>
            <a:pPr algn="ctr" eaLnBrk="1" hangingPunct="1">
              <a:spcBef>
                <a:spcPct val="0"/>
              </a:spcBef>
              <a:buFontTx/>
              <a:buNone/>
            </a:pPr>
            <a:endParaRPr lang="en-US" altLang="en-US" sz="2400" i="1">
              <a:solidFill>
                <a:srgbClr val="35385A"/>
              </a:solidFill>
              <a:latin typeface="Arial Unicode MS"/>
              <a:cs typeface="Arial" panose="020B0604020202020204" pitchFamily="34" charset="0"/>
            </a:endParaRPr>
          </a:p>
        </p:txBody>
      </p:sp>
      <p:sp>
        <p:nvSpPr>
          <p:cNvPr id="8197" name="TextBox 2">
            <a:extLst>
              <a:ext uri="{FF2B5EF4-FFF2-40B4-BE49-F238E27FC236}">
                <a16:creationId xmlns:a16="http://schemas.microsoft.com/office/drawing/2014/main" id="{B95C610B-CC77-1664-B4D8-BAD5C0A5514D}"/>
              </a:ext>
            </a:extLst>
          </p:cNvPr>
          <p:cNvSpPr txBox="1">
            <a:spLocks noChangeArrowheads="1"/>
          </p:cNvSpPr>
          <p:nvPr/>
        </p:nvSpPr>
        <p:spPr bwMode="auto">
          <a:xfrm>
            <a:off x="1006475" y="471488"/>
            <a:ext cx="7391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000000"/>
                </a:solidFill>
              </a:rPr>
              <a:t>Kitchen in the Building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623" name="Group 71">
            <a:extLst>
              <a:ext uri="{FF2B5EF4-FFF2-40B4-BE49-F238E27FC236}">
                <a16:creationId xmlns:a16="http://schemas.microsoft.com/office/drawing/2014/main" id="{46865BD5-5E9B-B9AB-6857-5701B0F7AC1C}"/>
              </a:ext>
            </a:extLst>
          </p:cNvPr>
          <p:cNvGraphicFramePr>
            <a:graphicFrameLocks noGrp="1"/>
          </p:cNvGraphicFramePr>
          <p:nvPr/>
        </p:nvGraphicFramePr>
        <p:xfrm>
          <a:off x="381000" y="381000"/>
          <a:ext cx="8382000" cy="5561014"/>
        </p:xfrm>
        <a:graphic>
          <a:graphicData uri="http://schemas.openxmlformats.org/drawingml/2006/table">
            <a:tbl>
              <a:tblPr/>
              <a:tblGrid>
                <a:gridCol w="2794000">
                  <a:extLst>
                    <a:ext uri="{9D8B030D-6E8A-4147-A177-3AD203B41FA5}">
                      <a16:colId xmlns:a16="http://schemas.microsoft.com/office/drawing/2014/main" val="20000"/>
                    </a:ext>
                  </a:extLst>
                </a:gridCol>
                <a:gridCol w="2794000">
                  <a:extLst>
                    <a:ext uri="{9D8B030D-6E8A-4147-A177-3AD203B41FA5}">
                      <a16:colId xmlns:a16="http://schemas.microsoft.com/office/drawing/2014/main" val="20001"/>
                    </a:ext>
                  </a:extLst>
                </a:gridCol>
                <a:gridCol w="2794000">
                  <a:extLst>
                    <a:ext uri="{9D8B030D-6E8A-4147-A177-3AD203B41FA5}">
                      <a16:colId xmlns:a16="http://schemas.microsoft.com/office/drawing/2014/main" val="20002"/>
                    </a:ext>
                  </a:extLst>
                </a:gridCol>
              </a:tblGrid>
              <a:tr h="99057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4228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“Christian”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Acts 11:26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1 Pet. 4:16</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Church of Christ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Rom. 16:16</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228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Own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Widows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1 Tim. 5:16</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Widows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Indeed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1 Tim. 5:16</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8586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Buy &amp; Sell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Jas 4:13</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Collection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rPr>
                        <a:t>1 Cor. 16:1-2</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12312" name="Picture 60">
            <a:extLst>
              <a:ext uri="{FF2B5EF4-FFF2-40B4-BE49-F238E27FC236}">
                <a16:creationId xmlns:a16="http://schemas.microsoft.com/office/drawing/2014/main" id="{8AFC8B2A-FA77-344D-CBA8-C98F1A81C2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57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61">
            <a:extLst>
              <a:ext uri="{FF2B5EF4-FFF2-40B4-BE49-F238E27FC236}">
                <a16:creationId xmlns:a16="http://schemas.microsoft.com/office/drawing/2014/main" id="{BC117F82-9697-198B-E7EA-31F4D15D0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57200"/>
            <a:ext cx="9128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4" name="AutoShape 62">
            <a:extLst>
              <a:ext uri="{FF2B5EF4-FFF2-40B4-BE49-F238E27FC236}">
                <a16:creationId xmlns:a16="http://schemas.microsoft.com/office/drawing/2014/main" id="{86BF6E46-FFAE-9692-D5C4-C7FC76B7C944}"/>
              </a:ext>
            </a:extLst>
          </p:cNvPr>
          <p:cNvSpPr>
            <a:spLocks noChangeArrowheads="1"/>
          </p:cNvSpPr>
          <p:nvPr/>
        </p:nvSpPr>
        <p:spPr bwMode="auto">
          <a:xfrm>
            <a:off x="3733800" y="533400"/>
            <a:ext cx="1752600" cy="685800"/>
          </a:xfrm>
          <a:prstGeom prst="leftRightArrow">
            <a:avLst>
              <a:gd name="adj1" fmla="val 50000"/>
              <a:gd name="adj2" fmla="val 5111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000">
              <a:latin typeface="Arial" panose="020B0604020202020204" pitchFamily="34" charset="0"/>
            </a:endParaRPr>
          </a:p>
        </p:txBody>
      </p:sp>
      <p:sp>
        <p:nvSpPr>
          <p:cNvPr id="12315" name="WordArt 63">
            <a:extLst>
              <a:ext uri="{FF2B5EF4-FFF2-40B4-BE49-F238E27FC236}">
                <a16:creationId xmlns:a16="http://schemas.microsoft.com/office/drawing/2014/main" id="{3C6D573C-4DEB-3B76-0405-340A70D657FC}"/>
              </a:ext>
            </a:extLst>
          </p:cNvPr>
          <p:cNvSpPr>
            <a:spLocks noChangeArrowheads="1" noChangeShapeType="1" noTextEdit="1"/>
          </p:cNvSpPr>
          <p:nvPr/>
        </p:nvSpPr>
        <p:spPr bwMode="auto">
          <a:xfrm>
            <a:off x="3962400" y="3124200"/>
            <a:ext cx="14478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Work</a:t>
            </a:r>
          </a:p>
        </p:txBody>
      </p:sp>
      <p:sp>
        <p:nvSpPr>
          <p:cNvPr id="12316" name="WordArt 64">
            <a:extLst>
              <a:ext uri="{FF2B5EF4-FFF2-40B4-BE49-F238E27FC236}">
                <a16:creationId xmlns:a16="http://schemas.microsoft.com/office/drawing/2014/main" id="{1BCF2B5A-1FCC-7EC5-1C7F-CAC9375F6627}"/>
              </a:ext>
            </a:extLst>
          </p:cNvPr>
          <p:cNvSpPr>
            <a:spLocks noChangeArrowheads="1" noChangeShapeType="1" noTextEdit="1"/>
          </p:cNvSpPr>
          <p:nvPr/>
        </p:nvSpPr>
        <p:spPr bwMode="auto">
          <a:xfrm>
            <a:off x="3886200" y="1828800"/>
            <a:ext cx="15240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Name</a:t>
            </a:r>
          </a:p>
        </p:txBody>
      </p:sp>
      <p:sp>
        <p:nvSpPr>
          <p:cNvPr id="12317" name="WordArt 65">
            <a:extLst>
              <a:ext uri="{FF2B5EF4-FFF2-40B4-BE49-F238E27FC236}">
                <a16:creationId xmlns:a16="http://schemas.microsoft.com/office/drawing/2014/main" id="{7A6670E7-566E-6432-DF5E-67D8F80FBCB1}"/>
              </a:ext>
            </a:extLst>
          </p:cNvPr>
          <p:cNvSpPr>
            <a:spLocks noChangeArrowheads="1" noChangeShapeType="1" noTextEdit="1"/>
          </p:cNvSpPr>
          <p:nvPr/>
        </p:nvSpPr>
        <p:spPr bwMode="auto">
          <a:xfrm>
            <a:off x="3429000" y="4724400"/>
            <a:ext cx="23622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Finances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id="{6D3B0C38-DCFA-57B2-DFE7-5A8260970E15}"/>
              </a:ext>
            </a:extLst>
          </p:cNvPr>
          <p:cNvSpPr>
            <a:spLocks noGrp="1" noChangeArrowheads="1"/>
          </p:cNvSpPr>
          <p:nvPr>
            <p:ph type="title"/>
          </p:nvPr>
        </p:nvSpPr>
        <p:spPr/>
        <p:txBody>
          <a:bodyPr/>
          <a:lstStyle/>
          <a:p>
            <a:pPr eaLnBrk="1" hangingPunct="1"/>
            <a:r>
              <a:rPr lang="en-US" altLang="en-US"/>
              <a:t>Modern Additions</a:t>
            </a:r>
          </a:p>
        </p:txBody>
      </p:sp>
      <p:sp>
        <p:nvSpPr>
          <p:cNvPr id="4" name="Content Placeholder 3">
            <a:extLst>
              <a:ext uri="{FF2B5EF4-FFF2-40B4-BE49-F238E27FC236}">
                <a16:creationId xmlns:a16="http://schemas.microsoft.com/office/drawing/2014/main" id="{FA2D00F9-0608-96E5-1918-8B5971A951D5}"/>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dirty="0"/>
              <a:t>Kitchens and Fellowship Halls:</a:t>
            </a:r>
          </a:p>
          <a:p>
            <a:pPr lvl="1" eaLnBrk="1" fontAlgn="auto" hangingPunct="1">
              <a:spcAft>
                <a:spcPts val="0"/>
              </a:spcAft>
              <a:defRPr/>
            </a:pPr>
            <a:r>
              <a:rPr lang="en-US" dirty="0"/>
              <a:t>Common meals or fellowship dinners</a:t>
            </a:r>
          </a:p>
          <a:p>
            <a:pPr lvl="1" eaLnBrk="1" fontAlgn="auto" hangingPunct="1">
              <a:spcAft>
                <a:spcPts val="0"/>
              </a:spcAft>
              <a:defRPr/>
            </a:pPr>
            <a:r>
              <a:rPr lang="en-US" dirty="0"/>
              <a:t>“The Scriptures teach…elders may call the church together to eat a common meal on church property…”</a:t>
            </a:r>
          </a:p>
          <a:p>
            <a:pPr lvl="1" eaLnBrk="1" fontAlgn="auto" hangingPunct="1">
              <a:spcAft>
                <a:spcPts val="0"/>
              </a:spcAft>
              <a:defRPr/>
            </a:pPr>
            <a:r>
              <a:rPr lang="en-US" dirty="0"/>
              <a:t>Meals in church building because “they’re eaten in private homes and early Christians often met in private homes.”</a:t>
            </a:r>
          </a:p>
          <a:p>
            <a:pPr lvl="1" eaLnBrk="1" fontAlgn="auto" hangingPunct="1">
              <a:spcAft>
                <a:spcPts val="0"/>
              </a:spcAft>
              <a:defRPr/>
            </a:pPr>
            <a:r>
              <a:rPr lang="en-US" dirty="0"/>
              <a:t>Food pantry for needy</a:t>
            </a:r>
          </a:p>
          <a:p>
            <a:pPr eaLnBrk="1" fontAlgn="auto" hangingPunct="1">
              <a:spcAft>
                <a:spcPts val="0"/>
              </a:spcAft>
              <a:defRPr/>
            </a:pPr>
            <a:r>
              <a:rPr lang="en-US" dirty="0"/>
              <a:t>Gymnasiums:</a:t>
            </a:r>
          </a:p>
          <a:p>
            <a:pPr lvl="1" eaLnBrk="1" fontAlgn="auto" hangingPunct="1">
              <a:spcAft>
                <a:spcPts val="0"/>
              </a:spcAft>
              <a:defRPr/>
            </a:pPr>
            <a:r>
              <a:rPr lang="en-US" dirty="0"/>
              <a:t>Often include participation in recreational sports leagues</a:t>
            </a:r>
          </a:p>
          <a:p>
            <a:pPr eaLnBrk="1" fontAlgn="auto" hangingPunct="1">
              <a:spcAft>
                <a:spcPts val="0"/>
              </a:spcAft>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01F2059-3F14-1E3C-B822-FF3355442544}"/>
              </a:ext>
            </a:extLst>
          </p:cNvPr>
          <p:cNvSpPr>
            <a:spLocks noGrp="1" noChangeArrowheads="1"/>
          </p:cNvSpPr>
          <p:nvPr>
            <p:ph type="title"/>
          </p:nvPr>
        </p:nvSpPr>
        <p:spPr/>
        <p:txBody>
          <a:bodyPr/>
          <a:lstStyle/>
          <a:p>
            <a:pPr eaLnBrk="1" hangingPunct="1"/>
            <a:r>
              <a:rPr lang="en-US" altLang="en-US"/>
              <a:t>Modern Additions</a:t>
            </a:r>
          </a:p>
        </p:txBody>
      </p:sp>
      <p:sp>
        <p:nvSpPr>
          <p:cNvPr id="3" name="Content Placeholder 2">
            <a:extLst>
              <a:ext uri="{FF2B5EF4-FFF2-40B4-BE49-F238E27FC236}">
                <a16:creationId xmlns:a16="http://schemas.microsoft.com/office/drawing/2014/main" id="{63BE6C0E-2DE7-EF30-A063-C63FC97BF6C8}"/>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dirty="0"/>
              <a:t>Opposition:</a:t>
            </a:r>
          </a:p>
          <a:p>
            <a:pPr lvl="1" eaLnBrk="1" fontAlgn="auto" hangingPunct="1">
              <a:spcAft>
                <a:spcPts val="0"/>
              </a:spcAft>
              <a:defRPr/>
            </a:pPr>
            <a:r>
              <a:rPr lang="en-US" dirty="0"/>
              <a:t>“It is not the duty of the church to provide entertainment for young or old. It is not a part of the program of the church to provide playgrounds, programs of entertainment, or supervisors of such programs.” (</a:t>
            </a:r>
            <a:r>
              <a:rPr lang="en-US" i="1" dirty="0"/>
              <a:t>Gospel Advocate</a:t>
            </a:r>
            <a:r>
              <a:rPr lang="en-US" dirty="0"/>
              <a:t>)</a:t>
            </a:r>
          </a:p>
          <a:p>
            <a:pPr lvl="1" eaLnBrk="1" fontAlgn="auto" hangingPunct="1">
              <a:spcAft>
                <a:spcPts val="0"/>
              </a:spcAft>
              <a:defRPr/>
            </a:pPr>
            <a:r>
              <a:rPr lang="en-US" dirty="0"/>
              <a:t>“Building recreation rooms and providing and supervising recreational activities at the expense of the church is a departure from the simple gospel plan as revealed in the New Testament.” (</a:t>
            </a:r>
            <a:r>
              <a:rPr lang="en-US" i="1" dirty="0"/>
              <a:t>Teacher’s Annual Lesson Commentary on Bible School Lessons</a:t>
            </a:r>
            <a:r>
              <a:rPr lang="en-US" dirty="0"/>
              <a:t>, 1951)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5D37BA0-B9E5-84B6-7CB2-49E63D54DD93}"/>
              </a:ext>
            </a:extLst>
          </p:cNvPr>
          <p:cNvSpPr>
            <a:spLocks noGrp="1" noChangeArrowheads="1"/>
          </p:cNvSpPr>
          <p:nvPr>
            <p:ph type="title"/>
          </p:nvPr>
        </p:nvSpPr>
        <p:spPr/>
        <p:txBody>
          <a:bodyPr/>
          <a:lstStyle/>
          <a:p>
            <a:pPr eaLnBrk="1" hangingPunct="1"/>
            <a:r>
              <a:rPr lang="en-US" altLang="en-US">
                <a:latin typeface="Arial Black" panose="020B0A04020102020204" pitchFamily="34" charset="0"/>
              </a:rPr>
              <a:t>Expediency </a:t>
            </a:r>
          </a:p>
        </p:txBody>
      </p:sp>
      <p:sp>
        <p:nvSpPr>
          <p:cNvPr id="3" name="Content Placeholder 2">
            <a:extLst>
              <a:ext uri="{FF2B5EF4-FFF2-40B4-BE49-F238E27FC236}">
                <a16:creationId xmlns:a16="http://schemas.microsoft.com/office/drawing/2014/main" id="{6B913134-A92D-BC68-4B40-5453C5B09B81}"/>
              </a:ext>
            </a:extLst>
          </p:cNvPr>
          <p:cNvSpPr>
            <a:spLocks noGrp="1"/>
          </p:cNvSpPr>
          <p:nvPr>
            <p:ph idx="1"/>
          </p:nvPr>
        </p:nvSpPr>
        <p:spPr>
          <a:xfrm>
            <a:off x="628650" y="1676400"/>
            <a:ext cx="7886700" cy="5181600"/>
          </a:xfrm>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US" sz="3800" dirty="0" err="1">
                <a:latin typeface="Arial" panose="020B0604020202020204" pitchFamily="34" charset="0"/>
                <a:cs typeface="Arial" panose="020B0604020202020204" pitchFamily="34" charset="0"/>
              </a:rPr>
              <a:t>Sumphero</a:t>
            </a:r>
            <a:r>
              <a:rPr lang="en-US" sz="3800" dirty="0">
                <a:latin typeface="Arial" panose="020B0604020202020204" pitchFamily="34" charset="0"/>
                <a:cs typeface="Arial" panose="020B0604020202020204" pitchFamily="34" charset="0"/>
              </a:rPr>
              <a:t> - to be an advantage, profitable, expedient</a:t>
            </a:r>
          </a:p>
          <a:p>
            <a:pPr marL="0" indent="0" eaLnBrk="1" fontAlgn="auto" hangingPunct="1">
              <a:spcAft>
                <a:spcPts val="0"/>
              </a:spcAft>
              <a:buFont typeface="Arial" panose="020B0604020202020204" pitchFamily="34" charset="0"/>
              <a:buNone/>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Must be lawful</a:t>
            </a: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Generic – not specified</a:t>
            </a: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Aid vs Addition</a:t>
            </a: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Edify</a:t>
            </a:r>
          </a:p>
          <a:p>
            <a:pPr marL="0" indent="0" eaLnBrk="1" fontAlgn="auto" hangingPunct="1">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3F2B76D-E810-AE6E-2BAA-DDC646577F32}"/>
              </a:ext>
            </a:extLst>
          </p:cNvPr>
          <p:cNvSpPr>
            <a:spLocks noGrp="1" noChangeArrowheads="1"/>
          </p:cNvSpPr>
          <p:nvPr>
            <p:ph type="title"/>
          </p:nvPr>
        </p:nvSpPr>
        <p:spPr/>
        <p:txBody>
          <a:bodyPr/>
          <a:lstStyle/>
          <a:p>
            <a:pPr eaLnBrk="1" hangingPunct="1"/>
            <a:r>
              <a:rPr lang="en-US" altLang="en-US"/>
              <a:t>What Is Authorized?</a:t>
            </a:r>
          </a:p>
        </p:txBody>
      </p:sp>
      <p:sp>
        <p:nvSpPr>
          <p:cNvPr id="20483" name="Content Placeholder 2">
            <a:extLst>
              <a:ext uri="{FF2B5EF4-FFF2-40B4-BE49-F238E27FC236}">
                <a16:creationId xmlns:a16="http://schemas.microsoft.com/office/drawing/2014/main" id="{84BA2D8C-6B72-2C97-B162-EDC8120F1483}"/>
              </a:ext>
            </a:extLst>
          </p:cNvPr>
          <p:cNvSpPr>
            <a:spLocks noGrp="1" noChangeArrowheads="1"/>
          </p:cNvSpPr>
          <p:nvPr>
            <p:ph idx="1"/>
          </p:nvPr>
        </p:nvSpPr>
        <p:spPr/>
        <p:txBody>
          <a:bodyPr/>
          <a:lstStyle/>
          <a:p>
            <a:pPr eaLnBrk="1" hangingPunct="1"/>
            <a:r>
              <a:rPr lang="en-US" altLang="en-US"/>
              <a:t>Aids and Expedients:</a:t>
            </a:r>
          </a:p>
          <a:p>
            <a:pPr lvl="1" eaLnBrk="1" hangingPunct="1"/>
            <a:r>
              <a:rPr lang="en-US" altLang="en-US"/>
              <a:t>Assembling is authorized</a:t>
            </a:r>
          </a:p>
          <a:p>
            <a:pPr lvl="2" eaLnBrk="1" hangingPunct="1"/>
            <a:r>
              <a:rPr lang="en-US" altLang="en-US" b="1"/>
              <a:t>Act 20:7</a:t>
            </a:r>
            <a:r>
              <a:rPr lang="en-US" altLang="en-US"/>
              <a:t>  </a:t>
            </a:r>
            <a:r>
              <a:rPr lang="en-US" altLang="en-US" i="1"/>
              <a:t>And upon the first day of the week, </a:t>
            </a:r>
            <a:r>
              <a:rPr lang="en-US" altLang="en-US" b="1" i="1"/>
              <a:t>when we were gathered together</a:t>
            </a:r>
            <a:r>
              <a:rPr lang="en-US" altLang="en-US" i="1"/>
              <a:t> to break bread, Paul discoursed with them, intending to depart on the morrow; and prolonged his speech until midnight.</a:t>
            </a:r>
          </a:p>
          <a:p>
            <a:pPr lvl="2" eaLnBrk="1" hangingPunct="1"/>
            <a:r>
              <a:rPr lang="en-US" altLang="en-US" b="1"/>
              <a:t>Heb 10:25</a:t>
            </a:r>
            <a:r>
              <a:rPr lang="en-US" altLang="en-US"/>
              <a:t>  </a:t>
            </a:r>
            <a:r>
              <a:rPr lang="en-US" altLang="en-US" b="1" i="1"/>
              <a:t>not forsaking our own assembling together</a:t>
            </a:r>
            <a:r>
              <a:rPr lang="en-US" altLang="en-US" i="1"/>
              <a:t>, as the custom of some is, but exhorting one another; and so much the more, as ye see the day drawing nigh.</a:t>
            </a:r>
          </a:p>
          <a:p>
            <a:pPr eaLnBrk="1" hangingPunct="1"/>
            <a:endParaRPr lang="en-US" altLang="en-US"/>
          </a:p>
          <a:p>
            <a:pPr lvl="2" eaLnBrk="1" hangingPunct="1"/>
            <a:endParaRPr lang="en-US" altLang="en-US"/>
          </a:p>
          <a:p>
            <a:pPr eaLnBrk="1" hangingPunct="1"/>
            <a:endParaRPr lang="en-US" altLang="en-US"/>
          </a:p>
          <a:p>
            <a:pPr lvl="2" eaLnBrk="1" hangingPunct="1"/>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41FBF41-09DA-6C98-F5ED-44D947A966E9}"/>
              </a:ext>
            </a:extLst>
          </p:cNvPr>
          <p:cNvSpPr>
            <a:spLocks noGrp="1" noChangeArrowheads="1"/>
          </p:cNvSpPr>
          <p:nvPr>
            <p:ph type="title"/>
          </p:nvPr>
        </p:nvSpPr>
        <p:spPr/>
        <p:txBody>
          <a:bodyPr/>
          <a:lstStyle/>
          <a:p>
            <a:pPr eaLnBrk="1" hangingPunct="1"/>
            <a:r>
              <a:rPr lang="en-US" altLang="en-US"/>
              <a:t>What Is Authorized?</a:t>
            </a:r>
          </a:p>
        </p:txBody>
      </p:sp>
      <p:sp>
        <p:nvSpPr>
          <p:cNvPr id="22531" name="Content Placeholder 2">
            <a:extLst>
              <a:ext uri="{FF2B5EF4-FFF2-40B4-BE49-F238E27FC236}">
                <a16:creationId xmlns:a16="http://schemas.microsoft.com/office/drawing/2014/main" id="{A17A7425-431C-7C88-93F5-611C7EB1371C}"/>
              </a:ext>
            </a:extLst>
          </p:cNvPr>
          <p:cNvSpPr>
            <a:spLocks noGrp="1" noChangeArrowheads="1"/>
          </p:cNvSpPr>
          <p:nvPr>
            <p:ph idx="1"/>
          </p:nvPr>
        </p:nvSpPr>
        <p:spPr/>
        <p:txBody>
          <a:bodyPr/>
          <a:lstStyle/>
          <a:p>
            <a:pPr eaLnBrk="1" hangingPunct="1"/>
            <a:r>
              <a:rPr lang="en-US" altLang="en-US"/>
              <a:t>Aids and Expedients:</a:t>
            </a:r>
          </a:p>
          <a:p>
            <a:pPr lvl="1" eaLnBrk="1" hangingPunct="1"/>
            <a:r>
              <a:rPr lang="en-US" altLang="en-US"/>
              <a:t>How we accomplish “assembling” isn’t specified:</a:t>
            </a:r>
          </a:p>
          <a:p>
            <a:pPr lvl="2" eaLnBrk="1" hangingPunct="1"/>
            <a:r>
              <a:rPr lang="en-US" altLang="en-US"/>
              <a:t>Own property, building</a:t>
            </a:r>
          </a:p>
          <a:p>
            <a:pPr lvl="2" eaLnBrk="1" hangingPunct="1"/>
            <a:r>
              <a:rPr lang="en-US" altLang="en-US"/>
              <a:t>Rent facility</a:t>
            </a:r>
          </a:p>
          <a:p>
            <a:pPr lvl="2" eaLnBrk="1" hangingPunct="1"/>
            <a:r>
              <a:rPr lang="en-US" altLang="en-US"/>
              <a:t>Meet in home</a:t>
            </a:r>
          </a:p>
          <a:p>
            <a:pPr lvl="2" eaLnBrk="1" hangingPunct="1"/>
            <a:r>
              <a:rPr lang="en-US" altLang="en-US"/>
              <a:t>Meet outdoors</a:t>
            </a:r>
          </a:p>
          <a:p>
            <a:pPr lvl="2" eaLnBrk="1" hangingPunct="1"/>
            <a:endParaRPr lang="en-US" altLang="en-US"/>
          </a:p>
          <a:p>
            <a:pPr eaLnBrk="1" hangingPunct="1"/>
            <a:endParaRPr lang="en-US" altLang="en-US"/>
          </a:p>
          <a:p>
            <a:pPr lvl="2" eaLnBrk="1" hangingPunct="1"/>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F97B14B-03D8-738E-725A-710B059E3886}"/>
              </a:ext>
            </a:extLst>
          </p:cNvPr>
          <p:cNvSpPr>
            <a:spLocks noGrp="1" noChangeArrowheads="1"/>
          </p:cNvSpPr>
          <p:nvPr>
            <p:ph type="title"/>
          </p:nvPr>
        </p:nvSpPr>
        <p:spPr/>
        <p:txBody>
          <a:bodyPr/>
          <a:lstStyle/>
          <a:p>
            <a:pPr eaLnBrk="1" hangingPunct="1"/>
            <a:r>
              <a:rPr lang="en-US" altLang="en-US"/>
              <a:t>What Is Authorized?</a:t>
            </a:r>
          </a:p>
        </p:txBody>
      </p:sp>
      <p:sp>
        <p:nvSpPr>
          <p:cNvPr id="3" name="Content Placeholder 2">
            <a:extLst>
              <a:ext uri="{FF2B5EF4-FFF2-40B4-BE49-F238E27FC236}">
                <a16:creationId xmlns:a16="http://schemas.microsoft.com/office/drawing/2014/main" id="{61ACDEB3-84D1-1331-7F09-A140D1F70A16}"/>
              </a:ext>
            </a:extLst>
          </p:cNvPr>
          <p:cNvSpPr>
            <a:spLocks noGrp="1" noChangeArrowheads="1"/>
          </p:cNvSpPr>
          <p:nvPr>
            <p:ph idx="1"/>
          </p:nvPr>
        </p:nvSpPr>
        <p:spPr/>
        <p:txBody>
          <a:bodyPr/>
          <a:lstStyle/>
          <a:p>
            <a:pPr eaLnBrk="1" hangingPunct="1"/>
            <a:r>
              <a:rPr lang="en-US" altLang="en-US"/>
              <a:t>Aids and Expedients:</a:t>
            </a:r>
          </a:p>
          <a:p>
            <a:pPr lvl="1" eaLnBrk="1" hangingPunct="1"/>
            <a:r>
              <a:rPr lang="en-US" altLang="en-US"/>
              <a:t>Authorization before expediency:</a:t>
            </a:r>
          </a:p>
          <a:p>
            <a:pPr lvl="2" eaLnBrk="1" hangingPunct="1"/>
            <a:r>
              <a:rPr lang="en-US" altLang="en-US"/>
              <a:t>Are collective church meals (or other recreations) authorized by NT?</a:t>
            </a:r>
          </a:p>
          <a:p>
            <a:pPr lvl="2" eaLnBrk="1" hangingPunct="1"/>
            <a:r>
              <a:rPr lang="en-US" altLang="en-US"/>
              <a:t>Kitchens, fellowship halls, gymnasiums, etc. cannot be scripturally expedient if they support a practice that is scripturally unauthorized</a:t>
            </a:r>
          </a:p>
          <a:p>
            <a:pPr lvl="2" eaLnBrk="1" hangingPunct="1"/>
            <a:endParaRPr lang="en-US" altLang="en-US"/>
          </a:p>
          <a:p>
            <a:pPr eaLnBrk="1" hangingPunct="1"/>
            <a:endParaRPr lang="en-US" altLang="en-US"/>
          </a:p>
          <a:p>
            <a:pPr lvl="2"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Not 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2"/>
            <a:ext cx="1457325" cy="41549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a:ea typeface="+mn-ea"/>
                <a:cs typeface="+mn-cs"/>
              </a:rPr>
              <a:t>Evangelist</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flipV="1">
            <a:off x="2504155" y="3240405"/>
            <a:ext cx="1053433" cy="1885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flipV="1">
            <a:off x="5092089" y="3240405"/>
            <a:ext cx="951571" cy="942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flipV="1">
            <a:off x="2800350" y="3548960"/>
            <a:ext cx="1091565" cy="9317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KY Missionary Society</a:t>
            </a:r>
          </a:p>
        </p:txBody>
      </p:sp>
    </p:spTree>
    <p:extLst>
      <p:ext uri="{BB962C8B-B14F-4D97-AF65-F5344CB8AC3E}">
        <p14:creationId xmlns:p14="http://schemas.microsoft.com/office/powerpoint/2010/main" val="232287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9BDC447-DAF3-B676-7CF5-6438A9683CFB}"/>
              </a:ext>
            </a:extLst>
          </p:cNvPr>
          <p:cNvSpPr>
            <a:spLocks noGrp="1" noChangeArrowheads="1"/>
          </p:cNvSpPr>
          <p:nvPr>
            <p:ph type="title"/>
          </p:nvPr>
        </p:nvSpPr>
        <p:spPr/>
        <p:txBody>
          <a:bodyPr/>
          <a:lstStyle/>
          <a:p>
            <a:pPr eaLnBrk="1" hangingPunct="1"/>
            <a:r>
              <a:rPr lang="en-US" altLang="en-US"/>
              <a:t>The Work Of The Local Church</a:t>
            </a:r>
          </a:p>
        </p:txBody>
      </p:sp>
      <p:sp>
        <p:nvSpPr>
          <p:cNvPr id="26627" name="Text Placeholder 3">
            <a:extLst>
              <a:ext uri="{FF2B5EF4-FFF2-40B4-BE49-F238E27FC236}">
                <a16:creationId xmlns:a16="http://schemas.microsoft.com/office/drawing/2014/main" id="{73FE4103-2C47-3A7B-E2B7-CE08CCF64471}"/>
              </a:ext>
            </a:extLst>
          </p:cNvPr>
          <p:cNvSpPr>
            <a:spLocks noGrp="1" noChangeArrowheads="1"/>
          </p:cNvSpPr>
          <p:nvPr>
            <p:ph type="body" idx="1"/>
          </p:nvPr>
        </p:nvSpPr>
        <p:spPr>
          <a:xfrm>
            <a:off x="457200" y="1535113"/>
            <a:ext cx="4040188" cy="639762"/>
          </a:xfrm>
        </p:spPr>
        <p:txBody>
          <a:bodyPr/>
          <a:lstStyle/>
          <a:p>
            <a:pPr eaLnBrk="1" hangingPunct="1"/>
            <a:r>
              <a:rPr lang="en-US" altLang="en-US"/>
              <a:t>NT Authorized Practices:</a:t>
            </a:r>
          </a:p>
        </p:txBody>
      </p:sp>
      <p:sp>
        <p:nvSpPr>
          <p:cNvPr id="26628" name="Content Placeholder 4">
            <a:extLst>
              <a:ext uri="{FF2B5EF4-FFF2-40B4-BE49-F238E27FC236}">
                <a16:creationId xmlns:a16="http://schemas.microsoft.com/office/drawing/2014/main" id="{739A5E79-85D7-02ED-D627-62C75533706B}"/>
              </a:ext>
            </a:extLst>
          </p:cNvPr>
          <p:cNvSpPr>
            <a:spLocks noGrp="1" noChangeArrowheads="1"/>
          </p:cNvSpPr>
          <p:nvPr>
            <p:ph sz="half" idx="2"/>
          </p:nvPr>
        </p:nvSpPr>
        <p:spPr/>
        <p:txBody>
          <a:bodyPr/>
          <a:lstStyle/>
          <a:p>
            <a:pPr eaLnBrk="1" hangingPunct="1"/>
            <a:r>
              <a:rPr lang="en-US" altLang="en-US"/>
              <a:t>Assembling (Heb 10:24-25; Acts 20:7)</a:t>
            </a:r>
          </a:p>
          <a:p>
            <a:pPr eaLnBrk="1" hangingPunct="1"/>
            <a:r>
              <a:rPr lang="en-US" altLang="en-US"/>
              <a:t>Lord’s Supper (Acts 20:7; 1 Cor 11:17-34)</a:t>
            </a:r>
          </a:p>
          <a:p>
            <a:pPr eaLnBrk="1" hangingPunct="1"/>
            <a:r>
              <a:rPr lang="en-US" altLang="en-US"/>
              <a:t>Singing (Eph 5:19; Col 3:16)</a:t>
            </a:r>
          </a:p>
          <a:p>
            <a:pPr eaLnBrk="1" hangingPunct="1"/>
            <a:r>
              <a:rPr lang="en-US" altLang="en-US"/>
              <a:t>Prayer (Acts 2:42; 1 Cor 14:16-17)</a:t>
            </a:r>
          </a:p>
          <a:p>
            <a:pPr eaLnBrk="1" hangingPunct="1"/>
            <a:r>
              <a:rPr lang="en-US" altLang="en-US"/>
              <a:t>Preaching (Acts 20:7; 1 Cor 14:26)</a:t>
            </a:r>
          </a:p>
        </p:txBody>
      </p:sp>
      <p:sp>
        <p:nvSpPr>
          <p:cNvPr id="26629" name="Content Placeholder 6">
            <a:extLst>
              <a:ext uri="{FF2B5EF4-FFF2-40B4-BE49-F238E27FC236}">
                <a16:creationId xmlns:a16="http://schemas.microsoft.com/office/drawing/2014/main" id="{2CEEA3E4-7617-0674-3CD5-052984B610C0}"/>
              </a:ext>
            </a:extLst>
          </p:cNvPr>
          <p:cNvSpPr>
            <a:spLocks noGrp="1" noChangeArrowheads="1"/>
          </p:cNvSpPr>
          <p:nvPr>
            <p:ph sz="quarter" idx="4"/>
          </p:nvPr>
        </p:nvSpPr>
        <p:spPr>
          <a:xfrm>
            <a:off x="4645025" y="2174875"/>
            <a:ext cx="4041775" cy="3951288"/>
          </a:xfrm>
        </p:spPr>
        <p:txBody>
          <a:bodyPr/>
          <a:lstStyle/>
          <a:p>
            <a:pPr eaLnBrk="1" hangingPunct="1"/>
            <a:r>
              <a:rPr lang="en-US" altLang="en-US"/>
              <a:t>Collecting funds (1 Cor 16:1-2)</a:t>
            </a:r>
          </a:p>
          <a:p>
            <a:pPr eaLnBrk="1" hangingPunct="1"/>
            <a:r>
              <a:rPr lang="en-US" altLang="en-US"/>
              <a:t>Evangelist support (2 Cor 11:8; Phil 4:15-16)</a:t>
            </a:r>
          </a:p>
          <a:p>
            <a:pPr eaLnBrk="1" hangingPunct="1"/>
            <a:r>
              <a:rPr lang="en-US" altLang="en-US"/>
              <a:t>Benevolence of needy saints (Acts11:28-30; 2 Cor 8-9)</a:t>
            </a:r>
          </a:p>
          <a:p>
            <a:pPr eaLnBrk="1" hangingPunct="1"/>
            <a:r>
              <a:rPr lang="en-US" altLang="en-US"/>
              <a:t>Discipline (1 Cor 5:1-7)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546163A4-F7A9-61D7-282F-60E5EE38380E}"/>
              </a:ext>
            </a:extLst>
          </p:cNvPr>
          <p:cNvSpPr>
            <a:spLocks noGrp="1" noChangeArrowheads="1"/>
          </p:cNvSpPr>
          <p:nvPr>
            <p:ph type="title"/>
          </p:nvPr>
        </p:nvSpPr>
        <p:spPr/>
        <p:txBody>
          <a:bodyPr/>
          <a:lstStyle/>
          <a:p>
            <a:pPr eaLnBrk="1" hangingPunct="1"/>
            <a:r>
              <a:rPr lang="en-US" altLang="en-US"/>
              <a:t>The Church &amp; The Individual</a:t>
            </a:r>
          </a:p>
        </p:txBody>
      </p:sp>
      <p:sp>
        <p:nvSpPr>
          <p:cNvPr id="28675" name="Content Placeholder 2">
            <a:extLst>
              <a:ext uri="{FF2B5EF4-FFF2-40B4-BE49-F238E27FC236}">
                <a16:creationId xmlns:a16="http://schemas.microsoft.com/office/drawing/2014/main" id="{6BEB1947-A6F0-F4F6-29E8-4B1BACCC48C9}"/>
              </a:ext>
            </a:extLst>
          </p:cNvPr>
          <p:cNvSpPr>
            <a:spLocks noGrp="1" noChangeArrowheads="1"/>
          </p:cNvSpPr>
          <p:nvPr>
            <p:ph idx="1"/>
          </p:nvPr>
        </p:nvSpPr>
        <p:spPr/>
        <p:txBody>
          <a:bodyPr/>
          <a:lstStyle/>
          <a:p>
            <a:pPr eaLnBrk="1" hangingPunct="1"/>
            <a:r>
              <a:rPr lang="en-US" altLang="en-US"/>
              <a:t>Activities (eating, recreating together) are not evil</a:t>
            </a:r>
          </a:p>
          <a:p>
            <a:pPr eaLnBrk="1" hangingPunct="1"/>
            <a:r>
              <a:rPr lang="en-US" altLang="en-US"/>
              <a:t>Distinguish between what is authorized\ expected of the church vs. the individual</a:t>
            </a:r>
          </a:p>
          <a:p>
            <a:pPr lvl="1" eaLnBrk="1" hangingPunct="1"/>
            <a:r>
              <a:rPr lang="en-US" altLang="en-US"/>
              <a:t>Resolving differences (Mat 18:15-17)</a:t>
            </a:r>
          </a:p>
          <a:p>
            <a:pPr lvl="1" eaLnBrk="1" hangingPunct="1"/>
            <a:r>
              <a:rPr lang="en-US" altLang="en-US"/>
              <a:t>Caring for needy (1 Tim 5:16)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0">
            <a:extLst>
              <a:ext uri="{FF2B5EF4-FFF2-40B4-BE49-F238E27FC236}">
                <a16:creationId xmlns:a16="http://schemas.microsoft.com/office/drawing/2014/main" id="{AF62A45B-7880-4395-FA7B-E50A0B2F11E0}"/>
              </a:ext>
            </a:extLst>
          </p:cNvPr>
          <p:cNvGrpSpPr>
            <a:grpSpLocks/>
          </p:cNvGrpSpPr>
          <p:nvPr/>
        </p:nvGrpSpPr>
        <p:grpSpPr bwMode="auto">
          <a:xfrm>
            <a:off x="472440" y="1090702"/>
            <a:ext cx="8458200" cy="4953000"/>
            <a:chOff x="381000" y="1600200"/>
            <a:chExt cx="8458200" cy="4953000"/>
          </a:xfrm>
          <a:noFill/>
        </p:grpSpPr>
        <p:sp>
          <p:nvSpPr>
            <p:cNvPr id="5" name="Rectangle 4">
              <a:extLst>
                <a:ext uri="{FF2B5EF4-FFF2-40B4-BE49-F238E27FC236}">
                  <a16:creationId xmlns:a16="http://schemas.microsoft.com/office/drawing/2014/main" id="{7A6E59E2-9AD1-294B-E6ED-4EC85ADD3D19}"/>
                </a:ext>
              </a:extLst>
            </p:cNvPr>
            <p:cNvSpPr/>
            <p:nvPr/>
          </p:nvSpPr>
          <p:spPr>
            <a:xfrm>
              <a:off x="3810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Not about</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D917D30E-17F6-2092-55CB-F024F4A637C5}"/>
                </a:ext>
              </a:extLst>
            </p:cNvPr>
            <p:cNvSpPr/>
            <p:nvPr/>
          </p:nvSpPr>
          <p:spPr>
            <a:xfrm>
              <a:off x="47244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Is about </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grpSp>
      <p:sp>
        <p:nvSpPr>
          <p:cNvPr id="6147" name="TextBox 29">
            <a:extLst>
              <a:ext uri="{FF2B5EF4-FFF2-40B4-BE49-F238E27FC236}">
                <a16:creationId xmlns:a16="http://schemas.microsoft.com/office/drawing/2014/main" id="{F9524C61-9F04-6F2D-34F3-89ACA948BEAD}"/>
              </a:ext>
            </a:extLst>
          </p:cNvPr>
          <p:cNvSpPr txBox="1">
            <a:spLocks noChangeArrowheads="1"/>
          </p:cNvSpPr>
          <p:nvPr/>
        </p:nvSpPr>
        <p:spPr bwMode="auto">
          <a:xfrm>
            <a:off x="1044575" y="2459038"/>
            <a:ext cx="2971800" cy="12017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Is Bld sacred?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Eating in the Bld?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Eating on Property?</a:t>
            </a:r>
          </a:p>
        </p:txBody>
      </p:sp>
      <p:sp>
        <p:nvSpPr>
          <p:cNvPr id="6148" name="TextBox 30">
            <a:extLst>
              <a:ext uri="{FF2B5EF4-FFF2-40B4-BE49-F238E27FC236}">
                <a16:creationId xmlns:a16="http://schemas.microsoft.com/office/drawing/2014/main" id="{0A624F5D-55D1-29E9-C23B-4EC2EBBF38DE}"/>
              </a:ext>
            </a:extLst>
          </p:cNvPr>
          <p:cNvSpPr txBox="1">
            <a:spLocks noChangeArrowheads="1"/>
          </p:cNvSpPr>
          <p:nvPr/>
        </p:nvSpPr>
        <p:spPr bwMode="auto">
          <a:xfrm>
            <a:off x="4937125" y="2459038"/>
            <a:ext cx="3733800" cy="15700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Can church sponsor a common meal for social and recreational purposes?</a:t>
            </a:r>
          </a:p>
        </p:txBody>
      </p:sp>
      <p:sp>
        <p:nvSpPr>
          <p:cNvPr id="6149" name="TextBox 2">
            <a:extLst>
              <a:ext uri="{FF2B5EF4-FFF2-40B4-BE49-F238E27FC236}">
                <a16:creationId xmlns:a16="http://schemas.microsoft.com/office/drawing/2014/main" id="{B5910B1B-AF0D-2A78-CEC7-890C51B3E121}"/>
              </a:ext>
            </a:extLst>
          </p:cNvPr>
          <p:cNvSpPr txBox="1">
            <a:spLocks noChangeArrowheads="1"/>
          </p:cNvSpPr>
          <p:nvPr/>
        </p:nvSpPr>
        <p:spPr bwMode="auto">
          <a:xfrm>
            <a:off x="1066800" y="469900"/>
            <a:ext cx="73914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000000"/>
                </a:solidFill>
              </a:rPr>
              <a:t>Eating in the building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84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a:extLst>
              <a:ext uri="{FF2B5EF4-FFF2-40B4-BE49-F238E27FC236}">
                <a16:creationId xmlns:a16="http://schemas.microsoft.com/office/drawing/2014/main" id="{BB28E568-E553-65A5-209B-47476F00FBF2}"/>
              </a:ext>
            </a:extLst>
          </p:cNvPr>
          <p:cNvSpPr txBox="1">
            <a:spLocks noChangeArrowheads="1"/>
          </p:cNvSpPr>
          <p:nvPr/>
        </p:nvSpPr>
        <p:spPr bwMode="auto">
          <a:xfrm>
            <a:off x="0" y="0"/>
            <a:ext cx="9144000" cy="641350"/>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a:solidFill>
                  <a:srgbClr val="FFFFCC"/>
                </a:solidFill>
                <a:latin typeface="Comic Sans MS" panose="030F0702030302020204" pitchFamily="66" charset="0"/>
              </a:rPr>
              <a:t>Common Meals – Individual Matters</a:t>
            </a:r>
          </a:p>
        </p:txBody>
      </p:sp>
      <p:sp>
        <p:nvSpPr>
          <p:cNvPr id="30723" name="Text Box 6">
            <a:extLst>
              <a:ext uri="{FF2B5EF4-FFF2-40B4-BE49-F238E27FC236}">
                <a16:creationId xmlns:a16="http://schemas.microsoft.com/office/drawing/2014/main" id="{1C9A8200-EEBD-BFA2-0325-65B904D385F8}"/>
              </a:ext>
            </a:extLst>
          </p:cNvPr>
          <p:cNvSpPr txBox="1">
            <a:spLocks noChangeArrowheads="1"/>
          </p:cNvSpPr>
          <p:nvPr/>
        </p:nvSpPr>
        <p:spPr bwMode="auto">
          <a:xfrm>
            <a:off x="762000" y="1752600"/>
            <a:ext cx="78486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Arial" panose="020B0604020202020204" pitchFamily="34" charset="0"/>
              </a:rPr>
              <a:t>20 When ye come together therefore into one place, this is not to eat the Lord's supper.</a:t>
            </a:r>
          </a:p>
          <a:p>
            <a:pPr eaLnBrk="1" hangingPunct="1">
              <a:spcBef>
                <a:spcPct val="0"/>
              </a:spcBef>
              <a:buFontTx/>
              <a:buNone/>
            </a:pPr>
            <a:endParaRPr lang="en-US" altLang="en-US" sz="2400">
              <a:latin typeface="Arial" panose="020B0604020202020204" pitchFamily="34" charset="0"/>
            </a:endParaRPr>
          </a:p>
          <a:p>
            <a:pPr eaLnBrk="1" hangingPunct="1">
              <a:spcBef>
                <a:spcPct val="0"/>
              </a:spcBef>
              <a:buFontTx/>
              <a:buNone/>
            </a:pPr>
            <a:r>
              <a:rPr lang="en-US" altLang="en-US" sz="2400">
                <a:latin typeface="Arial" panose="020B0604020202020204" pitchFamily="34" charset="0"/>
              </a:rPr>
              <a:t>21 For in eating every one taketh before other his own supper: and one is hungry, and another is drunken.</a:t>
            </a:r>
          </a:p>
          <a:p>
            <a:pPr eaLnBrk="1" hangingPunct="1">
              <a:spcBef>
                <a:spcPct val="0"/>
              </a:spcBef>
              <a:buFontTx/>
              <a:buNone/>
            </a:pPr>
            <a:endParaRPr lang="en-US" altLang="en-US" sz="2400">
              <a:latin typeface="Arial" panose="020B0604020202020204" pitchFamily="34" charset="0"/>
            </a:endParaRPr>
          </a:p>
          <a:p>
            <a:pPr eaLnBrk="1" hangingPunct="1">
              <a:spcBef>
                <a:spcPct val="0"/>
              </a:spcBef>
              <a:buFontTx/>
              <a:buNone/>
            </a:pPr>
            <a:r>
              <a:rPr lang="en-US" altLang="en-US" sz="2400">
                <a:latin typeface="Arial" panose="020B0604020202020204" pitchFamily="34" charset="0"/>
              </a:rPr>
              <a:t>22 What? have ye not houses to eat and to drink in? or despise ye the church of God, and shame them that have not? What shall I say to you? shall I praise you in this? I praise you not.</a:t>
            </a:r>
          </a:p>
        </p:txBody>
      </p:sp>
      <p:sp>
        <p:nvSpPr>
          <p:cNvPr id="30724" name="Text Box 7">
            <a:extLst>
              <a:ext uri="{FF2B5EF4-FFF2-40B4-BE49-F238E27FC236}">
                <a16:creationId xmlns:a16="http://schemas.microsoft.com/office/drawing/2014/main" id="{A02BDEF6-9A4C-0BE5-C8B1-2A9C54D9B972}"/>
              </a:ext>
            </a:extLst>
          </p:cNvPr>
          <p:cNvSpPr txBox="1">
            <a:spLocks noChangeArrowheads="1"/>
          </p:cNvSpPr>
          <p:nvPr/>
        </p:nvSpPr>
        <p:spPr bwMode="auto">
          <a:xfrm>
            <a:off x="3587750" y="1143000"/>
            <a:ext cx="1898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a:latin typeface="Arial" panose="020B0604020202020204" pitchFamily="34" charset="0"/>
              </a:rPr>
              <a:t>1 Cor. 11</a:t>
            </a:r>
          </a:p>
        </p:txBody>
      </p:sp>
      <p:sp>
        <p:nvSpPr>
          <p:cNvPr id="152584" name="Line 8">
            <a:extLst>
              <a:ext uri="{FF2B5EF4-FFF2-40B4-BE49-F238E27FC236}">
                <a16:creationId xmlns:a16="http://schemas.microsoft.com/office/drawing/2014/main" id="{4BC91919-DEB2-D136-EC83-7D594E4EAC7F}"/>
              </a:ext>
            </a:extLst>
          </p:cNvPr>
          <p:cNvSpPr>
            <a:spLocks noChangeShapeType="1"/>
          </p:cNvSpPr>
          <p:nvPr/>
        </p:nvSpPr>
        <p:spPr bwMode="auto">
          <a:xfrm>
            <a:off x="2286000" y="4343400"/>
            <a:ext cx="556260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5" name="Rectangle 9">
            <a:extLst>
              <a:ext uri="{FF2B5EF4-FFF2-40B4-BE49-F238E27FC236}">
                <a16:creationId xmlns:a16="http://schemas.microsoft.com/office/drawing/2014/main" id="{9A4447F7-1DCE-C3BC-CE8A-EB82058E0004}"/>
              </a:ext>
            </a:extLst>
          </p:cNvPr>
          <p:cNvSpPr>
            <a:spLocks noChangeArrowheads="1"/>
          </p:cNvSpPr>
          <p:nvPr/>
        </p:nvSpPr>
        <p:spPr bwMode="auto">
          <a:xfrm>
            <a:off x="990600" y="5562600"/>
            <a:ext cx="7391400" cy="762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i="1">
                <a:solidFill>
                  <a:srgbClr val="FFFFCC"/>
                </a:solidFill>
                <a:latin typeface="Arial" panose="020B0604020202020204" pitchFamily="34" charset="0"/>
              </a:rPr>
              <a:t>More than an abuse of the Lord’s Supper!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2584"/>
                                        </p:tgtEl>
                                        <p:attrNameLst>
                                          <p:attrName>style.visibility</p:attrName>
                                        </p:attrNameLst>
                                      </p:cBhvr>
                                      <p:to>
                                        <p:strVal val="visible"/>
                                      </p:to>
                                    </p:set>
                                    <p:animEffect transition="in" filter="wipe(left)">
                                      <p:cBhvr>
                                        <p:cTn id="7" dur="1000"/>
                                        <p:tgtEl>
                                          <p:spTgt spid="152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2585"/>
                                        </p:tgtEl>
                                        <p:attrNameLst>
                                          <p:attrName>style.visibility</p:attrName>
                                        </p:attrNameLst>
                                      </p:cBhvr>
                                      <p:to>
                                        <p:strVal val="visible"/>
                                      </p:to>
                                    </p:set>
                                    <p:animEffect transition="in" filter="fade">
                                      <p:cBhvr>
                                        <p:cTn id="12" dur="2000"/>
                                        <p:tgtEl>
                                          <p:spTgt spid="152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9DB6051-47A6-BE20-8378-2C863487480E}"/>
              </a:ext>
            </a:extLst>
          </p:cNvPr>
          <p:cNvSpPr>
            <a:spLocks noGrp="1" noChangeArrowheads="1"/>
          </p:cNvSpPr>
          <p:nvPr>
            <p:ph type="title"/>
          </p:nvPr>
        </p:nvSpPr>
        <p:spPr/>
        <p:txBody>
          <a:bodyPr/>
          <a:lstStyle/>
          <a:p>
            <a:pPr eaLnBrk="1" hangingPunct="1"/>
            <a:r>
              <a:rPr lang="en-US" altLang="en-US"/>
              <a:t>1 Corinthians 11</a:t>
            </a:r>
          </a:p>
        </p:txBody>
      </p:sp>
      <p:sp>
        <p:nvSpPr>
          <p:cNvPr id="3" name="Content Placeholder 2">
            <a:extLst>
              <a:ext uri="{FF2B5EF4-FFF2-40B4-BE49-F238E27FC236}">
                <a16:creationId xmlns:a16="http://schemas.microsoft.com/office/drawing/2014/main" id="{D305877E-8890-BDE1-20AD-3B32A755FA4F}"/>
              </a:ext>
            </a:extLst>
          </p:cNvPr>
          <p:cNvSpPr>
            <a:spLocks noGrp="1" noChangeArrowheads="1"/>
          </p:cNvSpPr>
          <p:nvPr>
            <p:ph idx="1"/>
          </p:nvPr>
        </p:nvSpPr>
        <p:spPr/>
        <p:txBody>
          <a:bodyPr/>
          <a:lstStyle/>
          <a:p>
            <a:pPr eaLnBrk="1" hangingPunct="1"/>
            <a:r>
              <a:rPr lang="en-US" altLang="en-US"/>
              <a:t>What was the problem at Corinth? (v. 17-22)</a:t>
            </a:r>
          </a:p>
          <a:p>
            <a:pPr lvl="1" eaLnBrk="1" hangingPunct="1"/>
            <a:r>
              <a:rPr lang="en-US" altLang="en-US"/>
              <a:t>Divisions, not considering one another </a:t>
            </a:r>
          </a:p>
          <a:p>
            <a:pPr lvl="1" eaLnBrk="1" hangingPunct="1"/>
            <a:r>
              <a:rPr lang="en-US" altLang="en-US"/>
              <a:t>Resulted in abuse of the Lord’s Supper</a:t>
            </a:r>
          </a:p>
          <a:p>
            <a:pPr eaLnBrk="1" hangingPunct="1"/>
            <a:r>
              <a:rPr lang="en-US" altLang="en-US"/>
              <a:t>Paul’s solution? (v. 23-34)</a:t>
            </a:r>
          </a:p>
          <a:p>
            <a:pPr lvl="1" eaLnBrk="1" hangingPunct="1"/>
            <a:r>
              <a:rPr lang="en-US" altLang="en-US"/>
              <a:t>Remember your purpose</a:t>
            </a:r>
          </a:p>
          <a:p>
            <a:pPr lvl="1" eaLnBrk="1" hangingPunct="1"/>
            <a:r>
              <a:rPr lang="en-US" altLang="en-US"/>
              <a:t>Eat at 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922CBD9-868A-5FBF-25EA-3CDF63B4A52A}"/>
              </a:ext>
            </a:extLst>
          </p:cNvPr>
          <p:cNvSpPr>
            <a:spLocks noGrp="1" noChangeArrowheads="1"/>
          </p:cNvSpPr>
          <p:nvPr>
            <p:ph type="title"/>
          </p:nvPr>
        </p:nvSpPr>
        <p:spPr/>
        <p:txBody>
          <a:bodyPr/>
          <a:lstStyle/>
          <a:p>
            <a:pPr eaLnBrk="1" hangingPunct="1"/>
            <a:r>
              <a:rPr lang="en-US" altLang="en-US"/>
              <a:t>Christ\Cross Is The Gospel Appeal</a:t>
            </a:r>
          </a:p>
        </p:txBody>
      </p:sp>
      <p:sp>
        <p:nvSpPr>
          <p:cNvPr id="3" name="Content Placeholder 2">
            <a:extLst>
              <a:ext uri="{FF2B5EF4-FFF2-40B4-BE49-F238E27FC236}">
                <a16:creationId xmlns:a16="http://schemas.microsoft.com/office/drawing/2014/main" id="{4C1D5E12-FFD2-91B7-1C75-0F6E41C92558}"/>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dirty="0"/>
              <a:t>What is the appeal of meals, recreation, etc.?</a:t>
            </a:r>
          </a:p>
          <a:p>
            <a:pPr lvl="1" eaLnBrk="1" fontAlgn="auto" hangingPunct="1">
              <a:spcAft>
                <a:spcPts val="0"/>
              </a:spcAft>
              <a:defRPr/>
            </a:pPr>
            <a:r>
              <a:rPr lang="en-US" dirty="0"/>
              <a:t>The physical man</a:t>
            </a:r>
          </a:p>
          <a:p>
            <a:pPr eaLnBrk="1" fontAlgn="auto" hangingPunct="1">
              <a:spcAft>
                <a:spcPts val="0"/>
              </a:spcAft>
              <a:defRPr/>
            </a:pPr>
            <a:r>
              <a:rPr lang="en-US" dirty="0"/>
              <a:t>Jesus indicated his teaching was not about fulfilling the temporary needs of the physical man:</a:t>
            </a:r>
          </a:p>
          <a:p>
            <a:pPr lvl="1" eaLnBrk="1" fontAlgn="auto" hangingPunct="1">
              <a:spcAft>
                <a:spcPts val="0"/>
              </a:spcAft>
              <a:defRPr/>
            </a:pPr>
            <a:r>
              <a:rPr lang="en-US" b="1" dirty="0" err="1"/>
              <a:t>Joh</a:t>
            </a:r>
            <a:r>
              <a:rPr lang="en-US" b="1" dirty="0"/>
              <a:t> 6:26-27  </a:t>
            </a:r>
            <a:r>
              <a:rPr lang="en-US" i="1" dirty="0"/>
              <a:t>Jesus answered them and said, Verily, verily, I say unto you, </a:t>
            </a:r>
            <a:r>
              <a:rPr lang="en-US" b="1" i="1" dirty="0"/>
              <a:t>Ye seek me</a:t>
            </a:r>
            <a:r>
              <a:rPr lang="en-US" i="1" dirty="0"/>
              <a:t>, not because ye saw signs, but </a:t>
            </a:r>
            <a:r>
              <a:rPr lang="en-US" b="1" i="1" dirty="0"/>
              <a:t>because ye ate of the loaves, and were filled</a:t>
            </a:r>
            <a:r>
              <a:rPr lang="en-US" i="1" dirty="0"/>
              <a:t>.  (</a:t>
            </a:r>
            <a:r>
              <a:rPr lang="en-US" b="1" dirty="0"/>
              <a:t>27</a:t>
            </a:r>
            <a:r>
              <a:rPr lang="en-US" i="1" dirty="0"/>
              <a:t>)  </a:t>
            </a:r>
            <a:r>
              <a:rPr lang="en-US" b="1" i="1" dirty="0"/>
              <a:t>Work</a:t>
            </a:r>
            <a:r>
              <a:rPr lang="en-US" i="1" dirty="0"/>
              <a:t> not for the food which </a:t>
            </a:r>
            <a:r>
              <a:rPr lang="en-US" i="1" dirty="0" err="1"/>
              <a:t>perisheth</a:t>
            </a:r>
            <a:r>
              <a:rPr lang="en-US" i="1" dirty="0"/>
              <a:t>, but for the food which </a:t>
            </a:r>
            <a:r>
              <a:rPr lang="en-US" i="1" dirty="0" err="1"/>
              <a:t>abideth</a:t>
            </a:r>
            <a:r>
              <a:rPr lang="en-US" i="1" dirty="0"/>
              <a:t> unto eternal life, which the Son of man shall give unto you: for him the Father, even God, hath sealed.</a:t>
            </a:r>
          </a:p>
          <a:p>
            <a:pPr eaLnBrk="1" fontAlgn="auto" hangingPunct="1">
              <a:spcAft>
                <a:spcPts val="0"/>
              </a:spcAft>
              <a:defRPr/>
            </a:pPr>
            <a:endParaRPr lang="en-US" dirty="0"/>
          </a:p>
          <a:p>
            <a:pPr lvl="1" eaLnBrk="1" fontAlgn="auto" hangingPunct="1">
              <a:spcAft>
                <a:spcPts val="0"/>
              </a:spcAft>
              <a:defRPr/>
            </a:pPr>
            <a:endParaRPr lang="en-US" dirty="0"/>
          </a:p>
          <a:p>
            <a:pPr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9169F5DD-E9F6-1F43-48BC-5A8146D60B43}"/>
              </a:ext>
            </a:extLst>
          </p:cNvPr>
          <p:cNvSpPr>
            <a:spLocks noGrp="1" noChangeArrowheads="1"/>
          </p:cNvSpPr>
          <p:nvPr>
            <p:ph type="title"/>
          </p:nvPr>
        </p:nvSpPr>
        <p:spPr/>
        <p:txBody>
          <a:bodyPr/>
          <a:lstStyle/>
          <a:p>
            <a:pPr eaLnBrk="1" hangingPunct="1"/>
            <a:r>
              <a:rPr lang="en-US" altLang="en-US"/>
              <a:t>Christ\Cross Is The Gospel Appeal</a:t>
            </a:r>
          </a:p>
        </p:txBody>
      </p:sp>
      <p:sp>
        <p:nvSpPr>
          <p:cNvPr id="3" name="Content Placeholder 2">
            <a:extLst>
              <a:ext uri="{FF2B5EF4-FFF2-40B4-BE49-F238E27FC236}">
                <a16:creationId xmlns:a16="http://schemas.microsoft.com/office/drawing/2014/main" id="{0E037C95-4342-66EE-1932-D3704E0143A6}"/>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dirty="0"/>
              <a:t>What is to be the biblical appeal?</a:t>
            </a:r>
          </a:p>
          <a:p>
            <a:pPr lvl="1" eaLnBrk="1" fontAlgn="auto" hangingPunct="1">
              <a:spcAft>
                <a:spcPts val="0"/>
              </a:spcAft>
              <a:defRPr/>
            </a:pPr>
            <a:r>
              <a:rPr lang="en-US" b="1" dirty="0"/>
              <a:t>1Co 1:18, 22-24  </a:t>
            </a:r>
            <a:r>
              <a:rPr lang="en-US" i="1" dirty="0"/>
              <a:t>For the </a:t>
            </a:r>
            <a:r>
              <a:rPr lang="en-US" b="1" i="1" dirty="0"/>
              <a:t>word of the cross </a:t>
            </a:r>
            <a:r>
              <a:rPr lang="en-US" i="1" dirty="0"/>
              <a:t>is to them that perish foolishness; but </a:t>
            </a:r>
            <a:r>
              <a:rPr lang="en-US" b="1" i="1" dirty="0"/>
              <a:t>unto us who are saved it is the power of God</a:t>
            </a:r>
            <a:r>
              <a:rPr lang="en-US" i="1" dirty="0"/>
              <a:t>. (</a:t>
            </a:r>
            <a:r>
              <a:rPr lang="en-US" b="1" dirty="0"/>
              <a:t>22</a:t>
            </a:r>
            <a:r>
              <a:rPr lang="en-US" i="1" dirty="0"/>
              <a:t>)  Seeing that Jews ask for signs, and Greeks seek after wisdom:  (</a:t>
            </a:r>
            <a:r>
              <a:rPr lang="en-US" b="1" dirty="0"/>
              <a:t>23</a:t>
            </a:r>
            <a:r>
              <a:rPr lang="en-US" i="1" dirty="0"/>
              <a:t>)  </a:t>
            </a:r>
            <a:r>
              <a:rPr lang="en-US" b="1" i="1" dirty="0"/>
              <a:t>but we preach Christ crucified</a:t>
            </a:r>
            <a:r>
              <a:rPr lang="en-US" i="1" dirty="0"/>
              <a:t>, unto Jews a </a:t>
            </a:r>
            <a:r>
              <a:rPr lang="en-US" i="1" dirty="0" err="1"/>
              <a:t>stumblingblock</a:t>
            </a:r>
            <a:r>
              <a:rPr lang="en-US" i="1" dirty="0"/>
              <a:t>, and unto Gentiles foolishness;  (</a:t>
            </a:r>
            <a:r>
              <a:rPr lang="en-US" b="1" dirty="0"/>
              <a:t>24</a:t>
            </a:r>
            <a:r>
              <a:rPr lang="en-US" i="1" dirty="0"/>
              <a:t>)  </a:t>
            </a:r>
            <a:r>
              <a:rPr lang="en-US" b="1" i="1" dirty="0"/>
              <a:t>but unto them that are called</a:t>
            </a:r>
            <a:r>
              <a:rPr lang="en-US" i="1" dirty="0"/>
              <a:t>, both Jews and Greeks, </a:t>
            </a:r>
            <a:r>
              <a:rPr lang="en-US" b="1" i="1" dirty="0"/>
              <a:t>Christ the power of God, and the wisdom of God</a:t>
            </a:r>
            <a:r>
              <a:rPr lang="en-US" i="1" dirty="0"/>
              <a:t>.</a:t>
            </a:r>
          </a:p>
          <a:p>
            <a:pPr lvl="1" eaLnBrk="1" fontAlgn="auto" hangingPunct="1">
              <a:spcAft>
                <a:spcPts val="0"/>
              </a:spcAft>
              <a:defRPr/>
            </a:pPr>
            <a:r>
              <a:rPr lang="en-US" b="1" dirty="0"/>
              <a:t>1Co 2:2  </a:t>
            </a:r>
            <a:r>
              <a:rPr lang="en-US" i="1" dirty="0"/>
              <a:t>For I determined not to know anything among you, </a:t>
            </a:r>
            <a:r>
              <a:rPr lang="en-US" b="1" i="1" dirty="0"/>
              <a:t>save Jesus Christ, and him crucified</a:t>
            </a:r>
            <a:r>
              <a:rPr lang="en-US" i="1"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C16360F-61E1-DE2C-9FF8-952FD92981E2}"/>
              </a:ext>
            </a:extLst>
          </p:cNvPr>
          <p:cNvSpPr>
            <a:spLocks noGrp="1" noChangeArrowheads="1"/>
          </p:cNvSpPr>
          <p:nvPr>
            <p:ph type="title"/>
          </p:nvPr>
        </p:nvSpPr>
        <p:spPr/>
        <p:txBody>
          <a:bodyPr/>
          <a:lstStyle/>
          <a:p>
            <a:pPr eaLnBrk="1" hangingPunct="1"/>
            <a:r>
              <a:rPr lang="en-US" altLang="en-US"/>
              <a:t>Justifications</a:t>
            </a:r>
            <a:endParaRPr lang="en-US" altLang="en-US" baseline="30000"/>
          </a:p>
        </p:txBody>
      </p:sp>
      <p:sp>
        <p:nvSpPr>
          <p:cNvPr id="3" name="Content Placeholder 2">
            <a:extLst>
              <a:ext uri="{FF2B5EF4-FFF2-40B4-BE49-F238E27FC236}">
                <a16:creationId xmlns:a16="http://schemas.microsoft.com/office/drawing/2014/main" id="{865D8693-833B-61D8-6EBE-F2773CED5E58}"/>
              </a:ext>
            </a:extLst>
          </p:cNvPr>
          <p:cNvSpPr>
            <a:spLocks noGrp="1" noChangeArrowheads="1"/>
          </p:cNvSpPr>
          <p:nvPr>
            <p:ph idx="1"/>
          </p:nvPr>
        </p:nvSpPr>
        <p:spPr/>
        <p:txBody>
          <a:bodyPr/>
          <a:lstStyle/>
          <a:p>
            <a:pPr eaLnBrk="1" hangingPunct="1"/>
            <a:r>
              <a:rPr lang="en-US" altLang="en-US"/>
              <a:t>Jesus dealt with the whole man:</a:t>
            </a:r>
          </a:p>
          <a:p>
            <a:pPr lvl="1" eaLnBrk="1" hangingPunct="1"/>
            <a:r>
              <a:rPr lang="en-US" altLang="en-US"/>
              <a:t>The church is not an individual</a:t>
            </a:r>
          </a:p>
          <a:p>
            <a:pPr lvl="1" eaLnBrk="1" hangingPunct="1"/>
            <a:r>
              <a:rPr lang="en-US" altLang="en-US"/>
              <a:t>Opens the door to much more than kitchens</a:t>
            </a:r>
          </a:p>
          <a:p>
            <a:pPr eaLnBrk="1" hangingPunct="1"/>
            <a:r>
              <a:rPr lang="en-US" altLang="en-US"/>
              <a:t>Edification:</a:t>
            </a:r>
          </a:p>
          <a:p>
            <a:pPr lvl="1" eaLnBrk="1" hangingPunct="1"/>
            <a:r>
              <a:rPr lang="en-US" altLang="en-US"/>
              <a:t>No Bible example of this type of edification</a:t>
            </a:r>
          </a:p>
          <a:p>
            <a:pPr lvl="2" eaLnBrk="1" hangingPunct="1"/>
            <a:r>
              <a:rPr lang="en-US" altLang="en-US"/>
              <a:t>If not scripturally authorized, then not scripturally expedient</a:t>
            </a:r>
          </a:p>
          <a:p>
            <a:pPr lvl="2" eaLnBrk="1" hangingPunct="1"/>
            <a:r>
              <a:rPr lang="en-US" altLang="en-US"/>
              <a:t> “fellowship” used in NT is spiritual </a:t>
            </a:r>
          </a:p>
          <a:p>
            <a:pPr lv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1F22B2B5-7BB0-7F40-BC17-90B34D8008E7}"/>
              </a:ext>
            </a:extLst>
          </p:cNvPr>
          <p:cNvSpPr>
            <a:spLocks noGrp="1" noChangeArrowheads="1"/>
          </p:cNvSpPr>
          <p:nvPr>
            <p:ph type="title"/>
          </p:nvPr>
        </p:nvSpPr>
        <p:spPr/>
        <p:txBody>
          <a:bodyPr/>
          <a:lstStyle/>
          <a:p>
            <a:pPr eaLnBrk="1" hangingPunct="1"/>
            <a:r>
              <a:rPr lang="en-US" altLang="en-US"/>
              <a:t>Justifications</a:t>
            </a:r>
          </a:p>
        </p:txBody>
      </p:sp>
      <p:sp>
        <p:nvSpPr>
          <p:cNvPr id="3" name="Content Placeholder 2">
            <a:extLst>
              <a:ext uri="{FF2B5EF4-FFF2-40B4-BE49-F238E27FC236}">
                <a16:creationId xmlns:a16="http://schemas.microsoft.com/office/drawing/2014/main" id="{9DC0B4A0-6CE0-886F-635E-4CC4EFFB309A}"/>
              </a:ext>
            </a:extLst>
          </p:cNvPr>
          <p:cNvSpPr>
            <a:spLocks noGrp="1"/>
          </p:cNvSpPr>
          <p:nvPr>
            <p:ph idx="1"/>
          </p:nvPr>
        </p:nvSpPr>
        <p:spPr/>
        <p:txBody>
          <a:bodyPr rtlCol="0">
            <a:normAutofit fontScale="77500" lnSpcReduction="20000"/>
          </a:bodyPr>
          <a:lstStyle/>
          <a:p>
            <a:pPr eaLnBrk="1" fontAlgn="auto" hangingPunct="1">
              <a:spcAft>
                <a:spcPts val="0"/>
              </a:spcAft>
              <a:defRPr/>
            </a:pPr>
            <a:r>
              <a:rPr lang="en-US" dirty="0"/>
              <a:t>It gets results:</a:t>
            </a:r>
          </a:p>
          <a:p>
            <a:pPr lvl="1" eaLnBrk="1" fontAlgn="auto" hangingPunct="1">
              <a:spcAft>
                <a:spcPts val="0"/>
              </a:spcAft>
              <a:defRPr/>
            </a:pPr>
            <a:r>
              <a:rPr lang="en-US" b="1" dirty="0"/>
              <a:t>2Sa 6:3-7  </a:t>
            </a:r>
            <a:r>
              <a:rPr lang="en-US" i="1" dirty="0"/>
              <a:t>And </a:t>
            </a:r>
            <a:r>
              <a:rPr lang="en-US" b="1" i="1" dirty="0"/>
              <a:t>they set the ark of God upon a new cart</a:t>
            </a:r>
            <a:r>
              <a:rPr lang="en-US" i="1" dirty="0"/>
              <a:t>, and brought it out of the house of </a:t>
            </a:r>
            <a:r>
              <a:rPr lang="en-US" i="1" dirty="0" err="1"/>
              <a:t>Abinadab</a:t>
            </a:r>
            <a:r>
              <a:rPr lang="en-US" i="1" dirty="0"/>
              <a:t> that was in the hill: and </a:t>
            </a:r>
            <a:r>
              <a:rPr lang="en-US" i="1" dirty="0" err="1"/>
              <a:t>Uzzah</a:t>
            </a:r>
            <a:r>
              <a:rPr lang="en-US" i="1" dirty="0"/>
              <a:t> and </a:t>
            </a:r>
            <a:r>
              <a:rPr lang="en-US" i="1" dirty="0" err="1"/>
              <a:t>Ahio</a:t>
            </a:r>
            <a:r>
              <a:rPr lang="en-US" i="1" dirty="0"/>
              <a:t>, the sons of </a:t>
            </a:r>
            <a:r>
              <a:rPr lang="en-US" i="1" dirty="0" err="1"/>
              <a:t>Abinadab</a:t>
            </a:r>
            <a:r>
              <a:rPr lang="en-US" i="1" dirty="0"/>
              <a:t>, drove the new cart.  (</a:t>
            </a:r>
            <a:r>
              <a:rPr lang="en-US" b="1" dirty="0"/>
              <a:t>4</a:t>
            </a:r>
            <a:r>
              <a:rPr lang="en-US" i="1" dirty="0"/>
              <a:t>)  And they brought it out of the house of </a:t>
            </a:r>
            <a:r>
              <a:rPr lang="en-US" i="1" dirty="0" err="1"/>
              <a:t>Abinadab</a:t>
            </a:r>
            <a:r>
              <a:rPr lang="en-US" i="1" dirty="0"/>
              <a:t>, which was in the hill, with the ark of God: and </a:t>
            </a:r>
            <a:r>
              <a:rPr lang="en-US" i="1" dirty="0" err="1"/>
              <a:t>Ahio</a:t>
            </a:r>
            <a:r>
              <a:rPr lang="en-US" i="1" dirty="0"/>
              <a:t> went before the ark.  (</a:t>
            </a:r>
            <a:r>
              <a:rPr lang="en-US" b="1" dirty="0"/>
              <a:t>5</a:t>
            </a:r>
            <a:r>
              <a:rPr lang="en-US" i="1" dirty="0"/>
              <a:t>)  And David and all the house of Israel played before Jehovah with all manner of instruments made of fir-wood, and with harps, and with psalteries, and with </a:t>
            </a:r>
            <a:r>
              <a:rPr lang="en-US" i="1" dirty="0" err="1"/>
              <a:t>timbrels</a:t>
            </a:r>
            <a:r>
              <a:rPr lang="en-US" i="1" dirty="0"/>
              <a:t>, and with castanets, and with cymbals.  (</a:t>
            </a:r>
            <a:r>
              <a:rPr lang="en-US" b="1" dirty="0"/>
              <a:t>6</a:t>
            </a:r>
            <a:r>
              <a:rPr lang="en-US" i="1" dirty="0"/>
              <a:t>)  And when they came to the threshing-floor of </a:t>
            </a:r>
            <a:r>
              <a:rPr lang="en-US" i="1" dirty="0" err="1"/>
              <a:t>Nacon</a:t>
            </a:r>
            <a:r>
              <a:rPr lang="en-US" i="1" dirty="0"/>
              <a:t>, </a:t>
            </a:r>
            <a:r>
              <a:rPr lang="en-US" i="1" dirty="0" err="1"/>
              <a:t>Uzzah</a:t>
            </a:r>
            <a:r>
              <a:rPr lang="en-US" i="1" dirty="0"/>
              <a:t> put forth his hand to the ark of God, and took hold of it; for the oxen stumbled.  (</a:t>
            </a:r>
            <a:r>
              <a:rPr lang="en-US" b="1" dirty="0"/>
              <a:t>7</a:t>
            </a:r>
            <a:r>
              <a:rPr lang="en-US" i="1" dirty="0"/>
              <a:t>)  And the anger of Jehovah was kindled against </a:t>
            </a:r>
            <a:r>
              <a:rPr lang="en-US" i="1" dirty="0" err="1"/>
              <a:t>Uzzah</a:t>
            </a:r>
            <a:r>
              <a:rPr lang="en-US" i="1" dirty="0"/>
              <a:t>; and </a:t>
            </a:r>
            <a:r>
              <a:rPr lang="en-US" b="1" i="1" dirty="0"/>
              <a:t>God smote him there for his error</a:t>
            </a:r>
            <a:r>
              <a:rPr lang="en-US" i="1" dirty="0"/>
              <a:t>; and there he died by the ark of God.</a:t>
            </a:r>
          </a:p>
          <a:p>
            <a:pPr eaLnBrk="1" fontAlgn="auto" hangingPunct="1">
              <a:spcAft>
                <a:spcPts val="0"/>
              </a:spcAft>
              <a:defRPr/>
            </a:pPr>
            <a:endParaRPr lang="en-US" dirty="0"/>
          </a:p>
          <a:p>
            <a:pPr lvl="1" eaLnBrk="1" fontAlgn="auto" hangingPunct="1">
              <a:spcAft>
                <a:spcPts val="0"/>
              </a:spcAft>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4FB55C42-ED9C-DDCC-C845-845C14DC935C}"/>
              </a:ext>
            </a:extLst>
          </p:cNvPr>
          <p:cNvSpPr/>
          <p:nvPr/>
        </p:nvSpPr>
        <p:spPr>
          <a:xfrm>
            <a:off x="3276600" y="2667000"/>
            <a:ext cx="2819400" cy="2057400"/>
          </a:xfrm>
          <a:prstGeom prst="roundRect">
            <a:avLst>
              <a:gd name="adj" fmla="val 209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“Christian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School”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Bible College</a:t>
            </a:r>
          </a:p>
        </p:txBody>
      </p:sp>
      <p:sp>
        <p:nvSpPr>
          <p:cNvPr id="4" name="Oval 3">
            <a:extLst>
              <a:ext uri="{FF2B5EF4-FFF2-40B4-BE49-F238E27FC236}">
                <a16:creationId xmlns:a16="http://schemas.microsoft.com/office/drawing/2014/main" id="{1D7485E2-AAF9-589D-6FBD-6732312EF5DF}"/>
              </a:ext>
            </a:extLst>
          </p:cNvPr>
          <p:cNvSpPr/>
          <p:nvPr/>
        </p:nvSpPr>
        <p:spPr>
          <a:xfrm>
            <a:off x="576263" y="1447800"/>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D336962-2895-20F1-7056-4E58415A3624}"/>
              </a:ext>
            </a:extLst>
          </p:cNvPr>
          <p:cNvSpPr/>
          <p:nvPr/>
        </p:nvSpPr>
        <p:spPr>
          <a:xfrm>
            <a:off x="576263" y="2773363"/>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EEAF0B1C-262A-40EA-416C-F20F4A1EA4D1}"/>
              </a:ext>
            </a:extLst>
          </p:cNvPr>
          <p:cNvSpPr/>
          <p:nvPr/>
        </p:nvSpPr>
        <p:spPr>
          <a:xfrm>
            <a:off x="576263" y="4098925"/>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FA12871E-3E0B-8C39-5C97-D4ED1A9AEF85}"/>
              </a:ext>
            </a:extLst>
          </p:cNvPr>
          <p:cNvSpPr/>
          <p:nvPr/>
        </p:nvSpPr>
        <p:spPr>
          <a:xfrm>
            <a:off x="576263" y="5424488"/>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59D561C-DDD4-1987-B87D-6E5D2D30E03D}"/>
              </a:ext>
            </a:extLst>
          </p:cNvPr>
          <p:cNvCxnSpPr/>
          <p:nvPr/>
        </p:nvCxnSpPr>
        <p:spPr>
          <a:xfrm>
            <a:off x="1947863" y="2286000"/>
            <a:ext cx="1176337" cy="9144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5A69666-0A65-30F3-233C-B692AA7692BF}"/>
              </a:ext>
            </a:extLst>
          </p:cNvPr>
          <p:cNvCxnSpPr/>
          <p:nvPr/>
        </p:nvCxnSpPr>
        <p:spPr>
          <a:xfrm>
            <a:off x="1947863" y="3505200"/>
            <a:ext cx="1176337" cy="762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6683A5F-3FC4-C4CF-B40B-010FC0CE112A}"/>
              </a:ext>
            </a:extLst>
          </p:cNvPr>
          <p:cNvCxnSpPr/>
          <p:nvPr/>
        </p:nvCxnSpPr>
        <p:spPr>
          <a:xfrm flipV="1">
            <a:off x="2057400" y="4098925"/>
            <a:ext cx="1066800" cy="473075"/>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3CF98A8-F92D-D853-F55A-135134D04F54}"/>
              </a:ext>
            </a:extLst>
          </p:cNvPr>
          <p:cNvCxnSpPr/>
          <p:nvPr/>
        </p:nvCxnSpPr>
        <p:spPr>
          <a:xfrm flipV="1">
            <a:off x="1947863" y="4572000"/>
            <a:ext cx="1328737" cy="10668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9CC0910-A464-4414-A9CC-EB858C26E4A9}"/>
              </a:ext>
            </a:extLst>
          </p:cNvPr>
          <p:cNvSpPr txBox="1"/>
          <p:nvPr/>
        </p:nvSpPr>
        <p:spPr>
          <a:xfrm>
            <a:off x="2438400" y="2286000"/>
            <a:ext cx="228600" cy="6461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7" name="TextBox 16">
            <a:extLst>
              <a:ext uri="{FF2B5EF4-FFF2-40B4-BE49-F238E27FC236}">
                <a16:creationId xmlns:a16="http://schemas.microsoft.com/office/drawing/2014/main" id="{2C6699BC-3475-F32D-D9D1-0A1E77F43DC6}"/>
              </a:ext>
            </a:extLst>
          </p:cNvPr>
          <p:cNvSpPr txBox="1"/>
          <p:nvPr/>
        </p:nvSpPr>
        <p:spPr>
          <a:xfrm>
            <a:off x="2209800" y="2935288"/>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8" name="TextBox 17">
            <a:extLst>
              <a:ext uri="{FF2B5EF4-FFF2-40B4-BE49-F238E27FC236}">
                <a16:creationId xmlns:a16="http://schemas.microsoft.com/office/drawing/2014/main" id="{2D858CCF-6CD1-91E3-8856-19CB36A2BAE8}"/>
              </a:ext>
            </a:extLst>
          </p:cNvPr>
          <p:cNvSpPr txBox="1"/>
          <p:nvPr/>
        </p:nvSpPr>
        <p:spPr>
          <a:xfrm>
            <a:off x="2220913" y="37766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9" name="TextBox 18">
            <a:extLst>
              <a:ext uri="{FF2B5EF4-FFF2-40B4-BE49-F238E27FC236}">
                <a16:creationId xmlns:a16="http://schemas.microsoft.com/office/drawing/2014/main" id="{A1CE4204-9EB1-A875-F67B-AF5FEBCAC980}"/>
              </a:ext>
            </a:extLst>
          </p:cNvPr>
          <p:cNvSpPr txBox="1"/>
          <p:nvPr/>
        </p:nvSpPr>
        <p:spPr>
          <a:xfrm>
            <a:off x="2257425" y="46021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cxnSp>
        <p:nvCxnSpPr>
          <p:cNvPr id="21" name="Straight Arrow Connector 20">
            <a:extLst>
              <a:ext uri="{FF2B5EF4-FFF2-40B4-BE49-F238E27FC236}">
                <a16:creationId xmlns:a16="http://schemas.microsoft.com/office/drawing/2014/main" id="{F4A0C1E4-1D73-4223-22BF-5B0068A23CBD}"/>
              </a:ext>
            </a:extLst>
          </p:cNvPr>
          <p:cNvCxnSpPr/>
          <p:nvPr/>
        </p:nvCxnSpPr>
        <p:spPr>
          <a:xfrm>
            <a:off x="6172200" y="3695700"/>
            <a:ext cx="990600" cy="0"/>
          </a:xfrm>
          <a:prstGeom prst="straightConnector1">
            <a:avLst/>
          </a:prstGeom>
          <a:ln w="5715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38930" name="TextBox 21">
            <a:extLst>
              <a:ext uri="{FF2B5EF4-FFF2-40B4-BE49-F238E27FC236}">
                <a16:creationId xmlns:a16="http://schemas.microsoft.com/office/drawing/2014/main" id="{66A1E006-A7EA-FE25-3B7F-2202BE47BEF2}"/>
              </a:ext>
            </a:extLst>
          </p:cNvPr>
          <p:cNvSpPr txBox="1">
            <a:spLocks noChangeArrowheads="1"/>
          </p:cNvSpPr>
          <p:nvPr/>
        </p:nvSpPr>
        <p:spPr bwMode="auto">
          <a:xfrm>
            <a:off x="7010400" y="3217863"/>
            <a:ext cx="18288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a:ln>
                  <a:noFill/>
                </a:ln>
                <a:solidFill>
                  <a:prstClr val="black"/>
                </a:solidFill>
                <a:effectLst/>
                <a:uLnTx/>
                <a:uFillTx/>
                <a:latin typeface="Arial" panose="020B0604020202020204" pitchFamily="34" charset="0"/>
                <a:ea typeface="+mn-ea"/>
                <a:cs typeface="+mn-cs"/>
              </a:rPr>
              <a:t>Teach</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a:ln>
                  <a:noFill/>
                </a:ln>
                <a:solidFill>
                  <a:prstClr val="black"/>
                </a:solidFill>
                <a:effectLst/>
                <a:uLnTx/>
                <a:uFillTx/>
                <a:latin typeface="Arial" panose="020B0604020202020204" pitchFamily="34" charset="0"/>
                <a:ea typeface="+mn-ea"/>
                <a:cs typeface="+mn-cs"/>
              </a:rPr>
              <a:t>Bible</a:t>
            </a:r>
          </a:p>
        </p:txBody>
      </p:sp>
      <p:sp>
        <p:nvSpPr>
          <p:cNvPr id="23" name="TextBox 22">
            <a:extLst>
              <a:ext uri="{FF2B5EF4-FFF2-40B4-BE49-F238E27FC236}">
                <a16:creationId xmlns:a16="http://schemas.microsoft.com/office/drawing/2014/main" id="{04DB9E71-63D1-5D38-8828-2D1ECD9EC3F3}"/>
              </a:ext>
            </a:extLst>
          </p:cNvPr>
          <p:cNvSpPr txBox="1"/>
          <p:nvPr/>
        </p:nvSpPr>
        <p:spPr>
          <a:xfrm>
            <a:off x="3543302" y="5318125"/>
            <a:ext cx="4648200" cy="83099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 Separate Organization </a:t>
            </a:r>
            <a:r>
              <a:rPr kumimoji="0" lang="en-US" sz="2400" b="0" i="0" u="none" strike="noStrike" kern="1200" cap="none" spc="0" normalizeH="0" baseline="0" noProof="0" dirty="0">
                <a:ln>
                  <a:noFill/>
                </a:ln>
                <a:solidFill>
                  <a:srgbClr val="C00000"/>
                </a:solidFill>
                <a:effectLst/>
                <a:uLnTx/>
                <a:uFillTx/>
                <a:latin typeface="Calibri"/>
                <a:ea typeface="+mn-ea"/>
                <a:cs typeface="+mn-cs"/>
              </a:rPr>
              <a:t>Between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Church And The Work</a:t>
            </a:r>
          </a:p>
        </p:txBody>
      </p:sp>
      <p:sp>
        <p:nvSpPr>
          <p:cNvPr id="20" name="Subtitle 2">
            <a:extLst>
              <a:ext uri="{FF2B5EF4-FFF2-40B4-BE49-F238E27FC236}">
                <a16:creationId xmlns:a16="http://schemas.microsoft.com/office/drawing/2014/main" id="{8FF46D19-A462-E653-E91E-16F93CBB57B7}"/>
              </a:ext>
            </a:extLst>
          </p:cNvPr>
          <p:cNvSpPr txBox="1">
            <a:spLocks/>
          </p:cNvSpPr>
          <p:nvPr/>
        </p:nvSpPr>
        <p:spPr>
          <a:xfrm>
            <a:off x="685800" y="304800"/>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The Bible College</a:t>
            </a:r>
          </a:p>
        </p:txBody>
      </p:sp>
    </p:spTree>
    <p:extLst>
      <p:ext uri="{BB962C8B-B14F-4D97-AF65-F5344CB8AC3E}">
        <p14:creationId xmlns:p14="http://schemas.microsoft.com/office/powerpoint/2010/main" val="116462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1433F89E-C7BB-346E-1026-D11EB3650316}"/>
              </a:ext>
            </a:extLst>
          </p:cNvPr>
          <p:cNvSpPr>
            <a:spLocks noGrp="1" noChangeArrowheads="1"/>
          </p:cNvSpPr>
          <p:nvPr>
            <p:ph type="title"/>
          </p:nvPr>
        </p:nvSpPr>
        <p:spPr/>
        <p:txBody>
          <a:bodyPr/>
          <a:lstStyle/>
          <a:p>
            <a:pPr eaLnBrk="1" hangingPunct="1"/>
            <a:r>
              <a:rPr lang="en-US" altLang="en-US"/>
              <a:t>Justifications For</a:t>
            </a:r>
          </a:p>
        </p:txBody>
      </p:sp>
      <p:sp>
        <p:nvSpPr>
          <p:cNvPr id="3" name="Content Placeholder 2">
            <a:extLst>
              <a:ext uri="{FF2B5EF4-FFF2-40B4-BE49-F238E27FC236}">
                <a16:creationId xmlns:a16="http://schemas.microsoft.com/office/drawing/2014/main" id="{5B228DE1-AC73-13D5-9BA6-DED1B4B95502}"/>
              </a:ext>
            </a:extLst>
          </p:cNvPr>
          <p:cNvSpPr>
            <a:spLocks noGrp="1"/>
          </p:cNvSpPr>
          <p:nvPr>
            <p:ph idx="1"/>
          </p:nvPr>
        </p:nvSpPr>
        <p:spPr/>
        <p:txBody>
          <a:bodyPr rtlCol="0">
            <a:normAutofit fontScale="85000" lnSpcReduction="10000"/>
          </a:bodyPr>
          <a:lstStyle/>
          <a:p>
            <a:pPr eaLnBrk="1" fontAlgn="auto" hangingPunct="1">
              <a:spcAft>
                <a:spcPts val="0"/>
              </a:spcAft>
              <a:defRPr/>
            </a:pPr>
            <a:r>
              <a:rPr lang="en-US" dirty="0"/>
              <a:t>It gets results:</a:t>
            </a:r>
          </a:p>
          <a:p>
            <a:pPr lvl="1" eaLnBrk="1" fontAlgn="auto" hangingPunct="1">
              <a:spcAft>
                <a:spcPts val="0"/>
              </a:spcAft>
              <a:defRPr/>
            </a:pPr>
            <a:r>
              <a:rPr lang="en-US" b="1" dirty="0" err="1"/>
              <a:t>Num</a:t>
            </a:r>
            <a:r>
              <a:rPr lang="en-US" b="1" dirty="0"/>
              <a:t> 20:8-11</a:t>
            </a:r>
            <a:r>
              <a:rPr lang="en-US" dirty="0"/>
              <a:t>  </a:t>
            </a:r>
            <a:r>
              <a:rPr lang="en-US" i="1" dirty="0"/>
              <a:t>Take the rod, and assemble the congregation, thou, and Aaron thy brother, and </a:t>
            </a:r>
            <a:r>
              <a:rPr lang="en-US" b="1" i="1" dirty="0"/>
              <a:t>speak ye unto the rock </a:t>
            </a:r>
            <a:r>
              <a:rPr lang="en-US" i="1" dirty="0"/>
              <a:t>before their eyes, that it give forth its water; and thou shalt </a:t>
            </a:r>
            <a:r>
              <a:rPr lang="en-US" b="1" i="1" dirty="0"/>
              <a:t>bring forth to them water out of the rock</a:t>
            </a:r>
            <a:r>
              <a:rPr lang="en-US" i="1" dirty="0"/>
              <a:t>; so thou shalt give the congregation and their cattle drink.  (</a:t>
            </a:r>
            <a:r>
              <a:rPr lang="en-US" b="1" dirty="0"/>
              <a:t>9</a:t>
            </a:r>
            <a:r>
              <a:rPr lang="en-US" i="1" dirty="0"/>
              <a:t>)  And Moses took the rod from before Jehovah, as he commanded him.  (</a:t>
            </a:r>
            <a:r>
              <a:rPr lang="en-US" b="1" dirty="0"/>
              <a:t>10</a:t>
            </a:r>
            <a:r>
              <a:rPr lang="en-US" i="1" dirty="0"/>
              <a:t>)  And Moses and Aaron gathered the assembly together before the rock, and he said unto them, Hear now, ye rebels; shall we bring you forth water out of this rock?  (</a:t>
            </a:r>
            <a:r>
              <a:rPr lang="en-US" b="1" dirty="0"/>
              <a:t>11</a:t>
            </a:r>
            <a:r>
              <a:rPr lang="en-US" i="1" dirty="0"/>
              <a:t>)  And Moses lifted up his hand, and </a:t>
            </a:r>
            <a:r>
              <a:rPr lang="en-US" b="1" i="1" dirty="0"/>
              <a:t>smote the rock with his rod twice: and water came forth abundantly</a:t>
            </a:r>
            <a:r>
              <a:rPr lang="en-US" i="1" dirty="0"/>
              <a:t>, and the congregation drank, and their cattle.</a:t>
            </a:r>
            <a:endParaRPr lang="en-US" dirty="0"/>
          </a:p>
          <a:p>
            <a:pPr lvl="1" eaLnBrk="1" fontAlgn="auto" hangingPunct="1">
              <a:spcAft>
                <a:spcPts val="0"/>
              </a:spcAft>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30E8CDE-44FD-D576-C880-EAEF9A58FEA3}"/>
              </a:ext>
            </a:extLst>
          </p:cNvPr>
          <p:cNvSpPr>
            <a:spLocks noGrp="1" noChangeArrowheads="1"/>
          </p:cNvSpPr>
          <p:nvPr>
            <p:ph type="title"/>
          </p:nvPr>
        </p:nvSpPr>
        <p:spPr>
          <a:xfrm>
            <a:off x="304800" y="0"/>
            <a:ext cx="8229600" cy="609600"/>
          </a:xfrm>
        </p:spPr>
        <p:txBody>
          <a:bodyPr/>
          <a:lstStyle/>
          <a:p>
            <a:pPr eaLnBrk="1" hangingPunct="1"/>
            <a:r>
              <a:rPr lang="en-US" altLang="en-US" sz="3600"/>
              <a:t>Justifications</a:t>
            </a:r>
          </a:p>
        </p:txBody>
      </p:sp>
      <p:sp>
        <p:nvSpPr>
          <p:cNvPr id="55299" name="Content Placeholder 2">
            <a:extLst>
              <a:ext uri="{FF2B5EF4-FFF2-40B4-BE49-F238E27FC236}">
                <a16:creationId xmlns:a16="http://schemas.microsoft.com/office/drawing/2014/main" id="{820A5210-2EF5-403E-D8DF-C8A10D4D5C7C}"/>
              </a:ext>
            </a:extLst>
          </p:cNvPr>
          <p:cNvSpPr>
            <a:spLocks noGrp="1" noChangeArrowheads="1"/>
          </p:cNvSpPr>
          <p:nvPr>
            <p:ph idx="1"/>
          </p:nvPr>
        </p:nvSpPr>
        <p:spPr>
          <a:xfrm>
            <a:off x="444500" y="762000"/>
            <a:ext cx="8229600" cy="5943600"/>
          </a:xfrm>
        </p:spPr>
        <p:txBody>
          <a:bodyPr/>
          <a:lstStyle/>
          <a:p>
            <a:pPr eaLnBrk="1" hangingPunct="1"/>
            <a:r>
              <a:rPr lang="en-US" altLang="en-US"/>
              <a:t>Details of 1 Corinthians 11:</a:t>
            </a:r>
          </a:p>
          <a:p>
            <a:pPr lvl="1" eaLnBrk="1" hangingPunct="1"/>
            <a:r>
              <a:rPr lang="en-US" altLang="en-US"/>
              <a:t>Lord’s Supper was being abused</a:t>
            </a:r>
          </a:p>
          <a:p>
            <a:pPr lvl="1" eaLnBrk="1" hangingPunct="1"/>
            <a:r>
              <a:rPr lang="en-US" altLang="en-US"/>
              <a:t>Corinthians weren’t sharing</a:t>
            </a:r>
          </a:p>
          <a:p>
            <a:pPr lvl="1" eaLnBrk="1" hangingPunct="1"/>
            <a:r>
              <a:rPr lang="en-US" altLang="en-US"/>
              <a:t>Meal separate from worship</a:t>
            </a:r>
          </a:p>
          <a:p>
            <a:pPr lvl="1" eaLnBrk="1" hangingPunct="1"/>
            <a:r>
              <a:rPr lang="en-US" altLang="en-US"/>
              <a:t>What does “at home” mean?</a:t>
            </a:r>
          </a:p>
          <a:p>
            <a:pPr lvl="1" eaLnBrk="1" hangingPunct="1"/>
            <a:r>
              <a:rPr lang="en-US" altLang="en-US"/>
              <a:t>The problem at Corinth was abuse of the Lord’s Supper and included a lack of consideration for each other (v. 17-22)</a:t>
            </a:r>
          </a:p>
          <a:p>
            <a:pPr lvl="1" eaLnBrk="1" hangingPunct="1"/>
            <a:r>
              <a:rPr lang="en-US" altLang="en-US"/>
              <a:t>However, Paul’s solution was to remind them of their purpose and to take the meal (for satisfying hunger) out of the assembly (v. 23-34; see also 14:34-35)</a:t>
            </a:r>
          </a:p>
          <a:p>
            <a:pPr lvl="1" eaLnBrk="1" hangingPunct="1"/>
            <a:endParaRPr lang="en-US" altLang="en-US"/>
          </a:p>
          <a:p>
            <a:pPr lv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33FE7DA2-0CF4-A05F-767D-60DC76A63CD4}"/>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3EBDD888-C7C8-1E72-36A5-721029C605A4}"/>
              </a:ext>
            </a:extLst>
          </p:cNvPr>
          <p:cNvSpPr>
            <a:spLocks noGrp="1"/>
          </p:cNvSpPr>
          <p:nvPr>
            <p:ph idx="1"/>
          </p:nvPr>
        </p:nvSpPr>
        <p:spPr/>
        <p:txBody>
          <a:bodyPr rtlCol="0">
            <a:normAutofit fontScale="70000" lnSpcReduction="20000"/>
          </a:bodyPr>
          <a:lstStyle/>
          <a:p>
            <a:pPr eaLnBrk="1" fontAlgn="auto" hangingPunct="1">
              <a:spcAft>
                <a:spcPts val="0"/>
              </a:spcAft>
              <a:defRPr/>
            </a:pPr>
            <a:r>
              <a:rPr lang="en-US" b="1" dirty="0"/>
              <a:t>Mat 7:21-27  </a:t>
            </a:r>
            <a:r>
              <a:rPr lang="en-US" b="1" i="1" dirty="0"/>
              <a:t>Not every one that </a:t>
            </a:r>
            <a:r>
              <a:rPr lang="en-US" b="1" i="1" dirty="0" err="1"/>
              <a:t>saith</a:t>
            </a:r>
            <a:r>
              <a:rPr lang="en-US" b="1" i="1" dirty="0"/>
              <a:t> unto me, Lord, Lord, shall enter into the kingdom of heaven; but he that doeth the will of my Father</a:t>
            </a:r>
            <a:r>
              <a:rPr lang="en-US" i="1" dirty="0"/>
              <a:t> who is in heaven.  (</a:t>
            </a:r>
            <a:r>
              <a:rPr lang="en-US" b="1" dirty="0"/>
              <a:t>22</a:t>
            </a:r>
            <a:r>
              <a:rPr lang="en-US" i="1" dirty="0"/>
              <a:t>)  Many will say to me in that day, Lord, Lord, did we not prophesy by thy name, and by thy name cast out demons, and by thy name do many mighty works?  (</a:t>
            </a:r>
            <a:r>
              <a:rPr lang="en-US" b="1" dirty="0"/>
              <a:t>23</a:t>
            </a:r>
            <a:r>
              <a:rPr lang="en-US" i="1" dirty="0"/>
              <a:t>)  And then will I profess unto them, I never knew you: depart from me, ye that work iniquity.  (</a:t>
            </a:r>
            <a:r>
              <a:rPr lang="en-US" b="1" dirty="0"/>
              <a:t>24</a:t>
            </a:r>
            <a:r>
              <a:rPr lang="en-US" i="1" dirty="0"/>
              <a:t>)  </a:t>
            </a:r>
            <a:r>
              <a:rPr lang="en-US" b="1" i="1" dirty="0"/>
              <a:t>Every one therefore that </a:t>
            </a:r>
            <a:r>
              <a:rPr lang="en-US" b="1" i="1" dirty="0" err="1"/>
              <a:t>heareth</a:t>
            </a:r>
            <a:r>
              <a:rPr lang="en-US" b="1" i="1" dirty="0"/>
              <a:t> these words of mine, and doeth them, shall be likened unto a wise man, who built his house upon the rock</a:t>
            </a:r>
            <a:r>
              <a:rPr lang="en-US" i="1" dirty="0"/>
              <a:t>:  (25)  and the rain descended, and the floods came, and the winds blew, and beat upon that house; and </a:t>
            </a:r>
            <a:r>
              <a:rPr lang="en-US" b="1" i="1" dirty="0"/>
              <a:t>it fell not: for it was founded upon the rock</a:t>
            </a:r>
            <a:r>
              <a:rPr lang="en-US" i="1" dirty="0"/>
              <a:t>.  (</a:t>
            </a:r>
            <a:r>
              <a:rPr lang="en-US" b="1" dirty="0"/>
              <a:t>26</a:t>
            </a:r>
            <a:r>
              <a:rPr lang="en-US" i="1" dirty="0"/>
              <a:t>)  And every one that </a:t>
            </a:r>
            <a:r>
              <a:rPr lang="en-US" i="1" dirty="0" err="1"/>
              <a:t>heareth</a:t>
            </a:r>
            <a:r>
              <a:rPr lang="en-US" i="1" dirty="0"/>
              <a:t> these words of mine, and doeth them not, shall be likened unto a foolish man, who built his house upon the sand:  (</a:t>
            </a:r>
            <a:r>
              <a:rPr lang="en-US" b="1" dirty="0"/>
              <a:t>27</a:t>
            </a:r>
            <a:r>
              <a:rPr lang="en-US" i="1" dirty="0"/>
              <a:t>)  and the rain descended, and the floods came, and the winds blew, and smote upon that house; and it fell: and great was the fall thereof.</a:t>
            </a:r>
          </a:p>
          <a:p>
            <a:pPr eaLnBrk="1" fontAlgn="auto" hangingPunct="1">
              <a:spcAft>
                <a:spcPts val="0"/>
              </a:spcAft>
              <a:defRPr/>
            </a:pPr>
            <a:endParaRPr lang="en-US" dirty="0"/>
          </a:p>
          <a:p>
            <a:pPr eaLnBrk="1" fontAlgn="auto" hangingPunct="1">
              <a:spcAft>
                <a:spcPts val="0"/>
              </a:spcAft>
              <a:defRPr/>
            </a:pPr>
            <a:endParaRPr lang="en-US"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2102D6B4-0D82-E79D-2CBC-46FF9950B05A}"/>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7B885809-B0C3-3819-6152-626827C3693E}"/>
              </a:ext>
            </a:extLst>
          </p:cNvPr>
          <p:cNvSpPr>
            <a:spLocks noGrp="1"/>
          </p:cNvSpPr>
          <p:nvPr>
            <p:ph idx="1"/>
          </p:nvPr>
        </p:nvSpPr>
        <p:spPr/>
        <p:txBody>
          <a:bodyPr rtlCol="0">
            <a:normAutofit fontScale="70000" lnSpcReduction="20000"/>
          </a:bodyPr>
          <a:lstStyle/>
          <a:p>
            <a:pPr eaLnBrk="1" fontAlgn="auto" hangingPunct="1">
              <a:spcAft>
                <a:spcPts val="0"/>
              </a:spcAft>
              <a:defRPr/>
            </a:pPr>
            <a:r>
              <a:rPr lang="en-US" b="1" dirty="0" err="1"/>
              <a:t>Jdg</a:t>
            </a:r>
            <a:r>
              <a:rPr lang="en-US" b="1" dirty="0"/>
              <a:t> 2:7-12 </a:t>
            </a:r>
            <a:r>
              <a:rPr lang="en-US" dirty="0"/>
              <a:t> </a:t>
            </a:r>
            <a:r>
              <a:rPr lang="en-US" i="1" dirty="0"/>
              <a:t>And </a:t>
            </a:r>
            <a:r>
              <a:rPr lang="en-US" b="1" i="1" dirty="0"/>
              <a:t>the people served Jehovah all the days of Joshua, and all the days of the elders that outlived Joshua</a:t>
            </a:r>
            <a:r>
              <a:rPr lang="en-US" i="1" dirty="0"/>
              <a:t>, who had seen all the great work of Jehovah that he had wrought for Israel.  (</a:t>
            </a:r>
            <a:r>
              <a:rPr lang="en-US" b="1" dirty="0"/>
              <a:t>8</a:t>
            </a:r>
            <a:r>
              <a:rPr lang="en-US" i="1" dirty="0"/>
              <a:t>)  And Joshua the son of Nun, the servant of Jehovah, died, being a hundred and ten years old.  (</a:t>
            </a:r>
            <a:r>
              <a:rPr lang="en-US" b="1" dirty="0"/>
              <a:t>9</a:t>
            </a:r>
            <a:r>
              <a:rPr lang="en-US" i="1" dirty="0"/>
              <a:t>)  And they buried him in the border of his inheritance in </a:t>
            </a:r>
            <a:r>
              <a:rPr lang="en-US" i="1" dirty="0" err="1"/>
              <a:t>Timnath-heres</a:t>
            </a:r>
            <a:r>
              <a:rPr lang="en-US" i="1" dirty="0"/>
              <a:t>, in the hill-country of Ephraim, on the north of the mountain of </a:t>
            </a:r>
            <a:r>
              <a:rPr lang="en-US" i="1" dirty="0" err="1"/>
              <a:t>Gaash</a:t>
            </a:r>
            <a:r>
              <a:rPr lang="en-US" i="1" dirty="0"/>
              <a:t>.  (</a:t>
            </a:r>
            <a:r>
              <a:rPr lang="en-US" b="1" dirty="0"/>
              <a:t>10</a:t>
            </a:r>
            <a:r>
              <a:rPr lang="en-US" i="1" dirty="0"/>
              <a:t>)  And also all that generation were gathered unto their fathers: and there arose another generation after them, that knew not Jehovah, nor yet the work which he had wrought for Israel.  (</a:t>
            </a:r>
            <a:r>
              <a:rPr lang="en-US" b="1" dirty="0"/>
              <a:t>11</a:t>
            </a:r>
            <a:r>
              <a:rPr lang="en-US" i="1" dirty="0"/>
              <a:t>)  And </a:t>
            </a:r>
            <a:r>
              <a:rPr lang="en-US" b="1" i="1" dirty="0"/>
              <a:t>the children of Israel did that which was evil in the sight of Jehovah</a:t>
            </a:r>
            <a:r>
              <a:rPr lang="en-US" i="1" dirty="0"/>
              <a:t>, and served the </a:t>
            </a:r>
            <a:r>
              <a:rPr lang="en-US" i="1" dirty="0" err="1"/>
              <a:t>Baalim</a:t>
            </a:r>
            <a:r>
              <a:rPr lang="en-US" i="1" dirty="0"/>
              <a:t>;  (</a:t>
            </a:r>
            <a:r>
              <a:rPr lang="en-US" b="1" dirty="0"/>
              <a:t>12</a:t>
            </a:r>
            <a:r>
              <a:rPr lang="en-US" i="1" dirty="0"/>
              <a:t>)  and </a:t>
            </a:r>
            <a:r>
              <a:rPr lang="en-US" b="1" i="1" dirty="0"/>
              <a:t>they forsook Jehovah</a:t>
            </a:r>
            <a:r>
              <a:rPr lang="en-US" i="1" dirty="0"/>
              <a:t>, the God of their fathers, who brought them out of the land of Egypt, and followed other gods, of the gods of the peoples that were round about them, and bowed themselves down unto them: and </a:t>
            </a:r>
            <a:r>
              <a:rPr lang="en-US" b="1" i="1" dirty="0"/>
              <a:t>they provoked Jehovah to anger</a:t>
            </a:r>
            <a:r>
              <a:rPr lang="en-US" i="1"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267081AF-A543-146C-987D-F75209B035F7}"/>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3058B88B-DD08-6BFC-5C3D-69F37BE475E3}"/>
              </a:ext>
            </a:extLst>
          </p:cNvPr>
          <p:cNvSpPr>
            <a:spLocks noGrp="1"/>
          </p:cNvSpPr>
          <p:nvPr>
            <p:ph idx="1"/>
          </p:nvPr>
        </p:nvSpPr>
        <p:spPr/>
        <p:txBody>
          <a:bodyPr rtlCol="0">
            <a:normAutofit fontScale="77500" lnSpcReduction="20000"/>
          </a:bodyPr>
          <a:lstStyle/>
          <a:p>
            <a:pPr eaLnBrk="1" fontAlgn="auto" hangingPunct="1">
              <a:spcAft>
                <a:spcPts val="0"/>
              </a:spcAft>
              <a:defRPr/>
            </a:pPr>
            <a:r>
              <a:rPr lang="en-US" dirty="0"/>
              <a:t>“My hindsight is clearer than my foresight! I am in no position to boast, because I was not among the wise ones who saw the danger in the sponsoring church idea at first. I was among those who preached before the plan of centralization was introduced in the latter part of the forties. We failed to do that which should have been done very effectively in those earlier days. We failed to discover and teach the simple, local government for the church as God ordained. Enough teaching before and during the war could have immunized the church against the complicated plans men set up as substitutes for God’s pattern. </a:t>
            </a:r>
            <a:r>
              <a:rPr lang="en-US" b="1" dirty="0"/>
              <a:t>We had the opportunity; but in our simple ignorance, we failed in this significant way</a:t>
            </a:r>
            <a:r>
              <a:rPr lang="en-US" dirty="0"/>
              <a:t>.” (</a:t>
            </a:r>
            <a:r>
              <a:rPr lang="en-US" dirty="0" err="1"/>
              <a:t>Irven</a:t>
            </a:r>
            <a:r>
              <a:rPr lang="en-US" dirty="0"/>
              <a:t> Lee, </a:t>
            </a:r>
            <a:r>
              <a:rPr lang="en-US" i="1" dirty="0"/>
              <a:t>Preaching In A Changing World</a:t>
            </a:r>
            <a:r>
              <a:rPr lang="en-US" dirty="0"/>
              <a:t>, p. 43.)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0A9432D6-C0DB-6724-604F-E83460D0E8EC}"/>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4DA93C82-A650-C3BD-8EE3-B3D56B5C3720}"/>
              </a:ext>
            </a:extLst>
          </p:cNvPr>
          <p:cNvSpPr>
            <a:spLocks noGrp="1"/>
          </p:cNvSpPr>
          <p:nvPr>
            <p:ph idx="1"/>
          </p:nvPr>
        </p:nvSpPr>
        <p:spPr/>
        <p:txBody>
          <a:bodyPr rtlCol="0">
            <a:normAutofit fontScale="85000" lnSpcReduction="20000"/>
          </a:bodyPr>
          <a:lstStyle/>
          <a:p>
            <a:pPr eaLnBrk="1" fontAlgn="auto" hangingPunct="1">
              <a:spcAft>
                <a:spcPts val="0"/>
              </a:spcAft>
              <a:defRPr/>
            </a:pPr>
            <a:r>
              <a:rPr lang="en-US" dirty="0"/>
              <a:t>“I, and many of my brethren, soon saw that the sponsoring churches were unscriptural; but by then they were already set up and collecting millions of dollars to do great things. As they made their big splash they grew in popularity. What could we do when we saw the error? There was not much we could do but raise our faint voices in protest, and then be crushed by the logrolling tactics of the big machines. </a:t>
            </a:r>
            <a:r>
              <a:rPr lang="en-US" b="1" dirty="0"/>
              <a:t>Our opportunity to do effective teaching was before the powerful machines were set up and thrown into high gear</a:t>
            </a:r>
            <a:r>
              <a:rPr lang="en-US" dirty="0"/>
              <a:t>.” (</a:t>
            </a:r>
            <a:r>
              <a:rPr lang="en-US" dirty="0" err="1"/>
              <a:t>Irven</a:t>
            </a:r>
            <a:r>
              <a:rPr lang="en-US" dirty="0"/>
              <a:t> Lee, </a:t>
            </a:r>
            <a:r>
              <a:rPr lang="en-US" i="1" dirty="0"/>
              <a:t>Preaching In A Changing World</a:t>
            </a:r>
            <a:r>
              <a:rPr lang="en-US" dirty="0"/>
              <a:t>, p. 43.)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D7485E2-AAF9-589D-6FBD-6732312EF5DF}"/>
              </a:ext>
            </a:extLst>
          </p:cNvPr>
          <p:cNvSpPr/>
          <p:nvPr/>
        </p:nvSpPr>
        <p:spPr>
          <a:xfrm>
            <a:off x="576263" y="1447800"/>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D336962-2895-20F1-7056-4E58415A3624}"/>
              </a:ext>
            </a:extLst>
          </p:cNvPr>
          <p:cNvSpPr/>
          <p:nvPr/>
        </p:nvSpPr>
        <p:spPr>
          <a:xfrm>
            <a:off x="576263" y="2773363"/>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EEAF0B1C-262A-40EA-416C-F20F4A1EA4D1}"/>
              </a:ext>
            </a:extLst>
          </p:cNvPr>
          <p:cNvSpPr/>
          <p:nvPr/>
        </p:nvSpPr>
        <p:spPr>
          <a:xfrm>
            <a:off x="576263" y="4098925"/>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FA12871E-3E0B-8C39-5C97-D4ED1A9AEF85}"/>
              </a:ext>
            </a:extLst>
          </p:cNvPr>
          <p:cNvSpPr/>
          <p:nvPr/>
        </p:nvSpPr>
        <p:spPr>
          <a:xfrm>
            <a:off x="576263" y="5424488"/>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59D561C-DDD4-1987-B87D-6E5D2D30E03D}"/>
              </a:ext>
            </a:extLst>
          </p:cNvPr>
          <p:cNvCxnSpPr>
            <a:cxnSpLocks/>
          </p:cNvCxnSpPr>
          <p:nvPr/>
        </p:nvCxnSpPr>
        <p:spPr>
          <a:xfrm>
            <a:off x="2010615" y="2043021"/>
            <a:ext cx="1785937" cy="15082"/>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5A69666-0A65-30F3-233C-B692AA7692BF}"/>
              </a:ext>
            </a:extLst>
          </p:cNvPr>
          <p:cNvCxnSpPr>
            <a:cxnSpLocks/>
          </p:cNvCxnSpPr>
          <p:nvPr/>
        </p:nvCxnSpPr>
        <p:spPr>
          <a:xfrm>
            <a:off x="1979239" y="3379788"/>
            <a:ext cx="1564063" cy="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6683A5F-3FC4-C4CF-B40B-010FC0CE112A}"/>
              </a:ext>
            </a:extLst>
          </p:cNvPr>
          <p:cNvCxnSpPr>
            <a:cxnSpLocks/>
          </p:cNvCxnSpPr>
          <p:nvPr/>
        </p:nvCxnSpPr>
        <p:spPr>
          <a:xfrm flipV="1">
            <a:off x="1979239" y="4743450"/>
            <a:ext cx="1564063" cy="17602"/>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3CF98A8-F92D-D853-F55A-135134D04F54}"/>
              </a:ext>
            </a:extLst>
          </p:cNvPr>
          <p:cNvCxnSpPr>
            <a:cxnSpLocks/>
          </p:cNvCxnSpPr>
          <p:nvPr/>
        </p:nvCxnSpPr>
        <p:spPr>
          <a:xfrm>
            <a:off x="1979239" y="6011676"/>
            <a:ext cx="1595439" cy="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0" name="Subtitle 2">
            <a:extLst>
              <a:ext uri="{FF2B5EF4-FFF2-40B4-BE49-F238E27FC236}">
                <a16:creationId xmlns:a16="http://schemas.microsoft.com/office/drawing/2014/main" id="{8FF46D19-A462-E653-E91E-16F93CBB57B7}"/>
              </a:ext>
            </a:extLst>
          </p:cNvPr>
          <p:cNvSpPr txBox="1">
            <a:spLocks/>
          </p:cNvSpPr>
          <p:nvPr/>
        </p:nvSpPr>
        <p:spPr>
          <a:xfrm>
            <a:off x="685800" y="264459"/>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Biblical Teaching (Edification)</a:t>
            </a:r>
          </a:p>
        </p:txBody>
      </p:sp>
      <p:sp>
        <p:nvSpPr>
          <p:cNvPr id="14" name="TextBox 21">
            <a:extLst>
              <a:ext uri="{FF2B5EF4-FFF2-40B4-BE49-F238E27FC236}">
                <a16:creationId xmlns:a16="http://schemas.microsoft.com/office/drawing/2014/main" id="{6A315296-5F81-B410-7FC0-71A3C109F4CC}"/>
              </a:ext>
            </a:extLst>
          </p:cNvPr>
          <p:cNvSpPr txBox="1">
            <a:spLocks noChangeArrowheads="1"/>
          </p:cNvSpPr>
          <p:nvPr/>
        </p:nvSpPr>
        <p:spPr bwMode="auto">
          <a:xfrm>
            <a:off x="5105400" y="1795790"/>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Bible Class</a:t>
            </a:r>
          </a:p>
        </p:txBody>
      </p:sp>
      <p:sp>
        <p:nvSpPr>
          <p:cNvPr id="22" name="TextBox 21">
            <a:extLst>
              <a:ext uri="{FF2B5EF4-FFF2-40B4-BE49-F238E27FC236}">
                <a16:creationId xmlns:a16="http://schemas.microsoft.com/office/drawing/2014/main" id="{05E1DF96-DD19-8806-9B56-97945574478F}"/>
              </a:ext>
            </a:extLst>
          </p:cNvPr>
          <p:cNvSpPr txBox="1">
            <a:spLocks noChangeArrowheads="1"/>
          </p:cNvSpPr>
          <p:nvPr/>
        </p:nvSpPr>
        <p:spPr bwMode="auto">
          <a:xfrm>
            <a:off x="4953000" y="3032919"/>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Preacher Training</a:t>
            </a:r>
          </a:p>
        </p:txBody>
      </p:sp>
      <p:sp>
        <p:nvSpPr>
          <p:cNvPr id="24" name="TextBox 23">
            <a:extLst>
              <a:ext uri="{FF2B5EF4-FFF2-40B4-BE49-F238E27FC236}">
                <a16:creationId xmlns:a16="http://schemas.microsoft.com/office/drawing/2014/main" id="{3D07F9D1-928D-329C-2673-895C352CA678}"/>
              </a:ext>
            </a:extLst>
          </p:cNvPr>
          <p:cNvSpPr txBox="1">
            <a:spLocks noChangeArrowheads="1"/>
          </p:cNvSpPr>
          <p:nvPr/>
        </p:nvSpPr>
        <p:spPr bwMode="auto">
          <a:xfrm>
            <a:off x="4724400" y="4446915"/>
            <a:ext cx="449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Bible Studies</a:t>
            </a:r>
          </a:p>
        </p:txBody>
      </p:sp>
      <p:sp>
        <p:nvSpPr>
          <p:cNvPr id="25" name="TextBox 24">
            <a:extLst>
              <a:ext uri="{FF2B5EF4-FFF2-40B4-BE49-F238E27FC236}">
                <a16:creationId xmlns:a16="http://schemas.microsoft.com/office/drawing/2014/main" id="{03BBC819-5710-4A66-FF32-C61F4C8CA693}"/>
              </a:ext>
            </a:extLst>
          </p:cNvPr>
          <p:cNvSpPr txBox="1">
            <a:spLocks noChangeArrowheads="1"/>
          </p:cNvSpPr>
          <p:nvPr/>
        </p:nvSpPr>
        <p:spPr bwMode="auto">
          <a:xfrm>
            <a:off x="4572000" y="5638799"/>
            <a:ext cx="3048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Lecture Series/ </a:t>
            </a:r>
            <a:r>
              <a:rPr kumimoji="0" lang="en-US" altLang="en-US" sz="2800" b="0" i="0" u="none" strike="noStrike" kern="1200" cap="none" spc="0" normalizeH="0" baseline="0" noProof="0">
                <a:ln>
                  <a:noFill/>
                </a:ln>
                <a:solidFill>
                  <a:prstClr val="black"/>
                </a:solidFill>
                <a:effectLst/>
                <a:uLnTx/>
                <a:uFillTx/>
                <a:latin typeface="Arial" panose="020B0604020202020204" pitchFamily="34" charset="0"/>
                <a:ea typeface="+mn-ea"/>
                <a:cs typeface="+mn-cs"/>
              </a:rPr>
              <a:t>Gospel Meeting</a:t>
            </a: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879494F1-89F2-612C-DD53-57F758368123}"/>
              </a:ext>
            </a:extLst>
          </p:cNvPr>
          <p:cNvSpPr/>
          <p:nvPr/>
        </p:nvSpPr>
        <p:spPr>
          <a:xfrm>
            <a:off x="3276600" y="2667000"/>
            <a:ext cx="2819400" cy="2057400"/>
          </a:xfrm>
          <a:prstGeom prst="roundRect">
            <a:avLst>
              <a:gd name="adj" fmla="val 209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Benevolent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Society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Calibri"/>
                <a:ea typeface="+mn-ea"/>
                <a:cs typeface="+mn-cs"/>
              </a:rPr>
              <a:t>“Orphan Home”</a:t>
            </a:r>
          </a:p>
        </p:txBody>
      </p:sp>
      <p:sp>
        <p:nvSpPr>
          <p:cNvPr id="4" name="Oval 3">
            <a:extLst>
              <a:ext uri="{FF2B5EF4-FFF2-40B4-BE49-F238E27FC236}">
                <a16:creationId xmlns:a16="http://schemas.microsoft.com/office/drawing/2014/main" id="{32AB6763-C39F-A6E6-CF58-969D4BF7A406}"/>
              </a:ext>
            </a:extLst>
          </p:cNvPr>
          <p:cNvSpPr/>
          <p:nvPr/>
        </p:nvSpPr>
        <p:spPr>
          <a:xfrm>
            <a:off x="609600" y="1447800"/>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9334B93-6E05-61C3-A1D9-3D444883BFC5}"/>
              </a:ext>
            </a:extLst>
          </p:cNvPr>
          <p:cNvSpPr/>
          <p:nvPr/>
        </p:nvSpPr>
        <p:spPr>
          <a:xfrm>
            <a:off x="609600" y="2773363"/>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A6527F8C-E461-C83C-FF30-A98F089C446D}"/>
              </a:ext>
            </a:extLst>
          </p:cNvPr>
          <p:cNvSpPr/>
          <p:nvPr/>
        </p:nvSpPr>
        <p:spPr>
          <a:xfrm>
            <a:off x="609600" y="4098925"/>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7B130945-F646-8482-CE9A-AA0AC36E9C3C}"/>
              </a:ext>
            </a:extLst>
          </p:cNvPr>
          <p:cNvSpPr/>
          <p:nvPr/>
        </p:nvSpPr>
        <p:spPr>
          <a:xfrm>
            <a:off x="609600" y="5424488"/>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F4E85EB-FBA6-5AC3-82AC-430FC95A3982}"/>
              </a:ext>
            </a:extLst>
          </p:cNvPr>
          <p:cNvCxnSpPr/>
          <p:nvPr/>
        </p:nvCxnSpPr>
        <p:spPr>
          <a:xfrm>
            <a:off x="1947863" y="2286000"/>
            <a:ext cx="1176337" cy="9144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7FFA5EF-3322-8FE6-57E7-21B634F3E66C}"/>
              </a:ext>
            </a:extLst>
          </p:cNvPr>
          <p:cNvCxnSpPr/>
          <p:nvPr/>
        </p:nvCxnSpPr>
        <p:spPr>
          <a:xfrm>
            <a:off x="1947863" y="3505200"/>
            <a:ext cx="1176337" cy="762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0CE7E74-80EB-0D5C-37D0-A76FC52089E2}"/>
              </a:ext>
            </a:extLst>
          </p:cNvPr>
          <p:cNvCxnSpPr/>
          <p:nvPr/>
        </p:nvCxnSpPr>
        <p:spPr>
          <a:xfrm flipV="1">
            <a:off x="2057400" y="4098925"/>
            <a:ext cx="1066800" cy="473075"/>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0F90AA1-4A66-1D36-3D03-C7411E0FC044}"/>
              </a:ext>
            </a:extLst>
          </p:cNvPr>
          <p:cNvCxnSpPr/>
          <p:nvPr/>
        </p:nvCxnSpPr>
        <p:spPr>
          <a:xfrm flipV="1">
            <a:off x="1947863" y="4572000"/>
            <a:ext cx="1328737" cy="10668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6D7CDD7-64A6-4103-10A6-B8A84CF3FF56}"/>
              </a:ext>
            </a:extLst>
          </p:cNvPr>
          <p:cNvSpPr txBox="1"/>
          <p:nvPr/>
        </p:nvSpPr>
        <p:spPr>
          <a:xfrm>
            <a:off x="2438400" y="2286000"/>
            <a:ext cx="228600" cy="6461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7" name="TextBox 16">
            <a:extLst>
              <a:ext uri="{FF2B5EF4-FFF2-40B4-BE49-F238E27FC236}">
                <a16:creationId xmlns:a16="http://schemas.microsoft.com/office/drawing/2014/main" id="{B328FF81-3763-ACCD-9279-9AEDF0B82653}"/>
              </a:ext>
            </a:extLst>
          </p:cNvPr>
          <p:cNvSpPr txBox="1"/>
          <p:nvPr/>
        </p:nvSpPr>
        <p:spPr>
          <a:xfrm>
            <a:off x="2209800" y="2935288"/>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8" name="TextBox 17">
            <a:extLst>
              <a:ext uri="{FF2B5EF4-FFF2-40B4-BE49-F238E27FC236}">
                <a16:creationId xmlns:a16="http://schemas.microsoft.com/office/drawing/2014/main" id="{1AA5E5F0-FC66-B23B-59E8-E8B93A9E000D}"/>
              </a:ext>
            </a:extLst>
          </p:cNvPr>
          <p:cNvSpPr txBox="1"/>
          <p:nvPr/>
        </p:nvSpPr>
        <p:spPr>
          <a:xfrm>
            <a:off x="2220913" y="37766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9" name="TextBox 18">
            <a:extLst>
              <a:ext uri="{FF2B5EF4-FFF2-40B4-BE49-F238E27FC236}">
                <a16:creationId xmlns:a16="http://schemas.microsoft.com/office/drawing/2014/main" id="{4897CE94-1267-17CC-9D63-543E9906AFD5}"/>
              </a:ext>
            </a:extLst>
          </p:cNvPr>
          <p:cNvSpPr txBox="1"/>
          <p:nvPr/>
        </p:nvSpPr>
        <p:spPr>
          <a:xfrm>
            <a:off x="2257425" y="46021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cxnSp>
        <p:nvCxnSpPr>
          <p:cNvPr id="21" name="Straight Arrow Connector 20">
            <a:extLst>
              <a:ext uri="{FF2B5EF4-FFF2-40B4-BE49-F238E27FC236}">
                <a16:creationId xmlns:a16="http://schemas.microsoft.com/office/drawing/2014/main" id="{86A34AC4-545E-061C-7F75-6FA23FB37F7E}"/>
              </a:ext>
            </a:extLst>
          </p:cNvPr>
          <p:cNvCxnSpPr/>
          <p:nvPr/>
        </p:nvCxnSpPr>
        <p:spPr>
          <a:xfrm>
            <a:off x="6172200" y="3695700"/>
            <a:ext cx="990600" cy="0"/>
          </a:xfrm>
          <a:prstGeom prst="straightConnector1">
            <a:avLst/>
          </a:prstGeom>
          <a:ln w="5715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74EB4E5-743C-50EE-78CD-4E007E3EF2FB}"/>
              </a:ext>
            </a:extLst>
          </p:cNvPr>
          <p:cNvSpPr txBox="1"/>
          <p:nvPr/>
        </p:nvSpPr>
        <p:spPr>
          <a:xfrm>
            <a:off x="7010400" y="3217863"/>
            <a:ext cx="1828800" cy="955675"/>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Care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Needy</a:t>
            </a:r>
          </a:p>
        </p:txBody>
      </p:sp>
      <p:sp>
        <p:nvSpPr>
          <p:cNvPr id="23" name="TextBox 22">
            <a:extLst>
              <a:ext uri="{FF2B5EF4-FFF2-40B4-BE49-F238E27FC236}">
                <a16:creationId xmlns:a16="http://schemas.microsoft.com/office/drawing/2014/main" id="{B390B8A9-715A-5B41-2606-0285C0C378CC}"/>
              </a:ext>
            </a:extLst>
          </p:cNvPr>
          <p:cNvSpPr txBox="1"/>
          <p:nvPr/>
        </p:nvSpPr>
        <p:spPr>
          <a:xfrm>
            <a:off x="3610429" y="5200633"/>
            <a:ext cx="4648200" cy="830997"/>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 Separate Organization </a:t>
            </a:r>
            <a:r>
              <a:rPr kumimoji="0" lang="en-US" sz="2400" b="0" i="0" u="none" strike="noStrike" kern="1200" cap="none" spc="0" normalizeH="0" baseline="0" noProof="0" dirty="0">
                <a:ln>
                  <a:noFill/>
                </a:ln>
                <a:solidFill>
                  <a:srgbClr val="C00000"/>
                </a:solidFill>
                <a:effectLst/>
                <a:uLnTx/>
                <a:uFillTx/>
                <a:latin typeface="Calibri"/>
                <a:ea typeface="+mn-ea"/>
                <a:cs typeface="+mn-cs"/>
              </a:rPr>
              <a:t>Between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Church And The Work</a:t>
            </a:r>
          </a:p>
        </p:txBody>
      </p:sp>
      <p:sp>
        <p:nvSpPr>
          <p:cNvPr id="20" name="Subtitle 2">
            <a:extLst>
              <a:ext uri="{FF2B5EF4-FFF2-40B4-BE49-F238E27FC236}">
                <a16:creationId xmlns:a16="http://schemas.microsoft.com/office/drawing/2014/main" id="{F0B5460B-E2DC-FB65-28CF-1BE4C5F0C0CD}"/>
              </a:ext>
            </a:extLst>
          </p:cNvPr>
          <p:cNvSpPr txBox="1">
            <a:spLocks/>
          </p:cNvSpPr>
          <p:nvPr/>
        </p:nvSpPr>
        <p:spPr>
          <a:xfrm>
            <a:off x="685800" y="304800"/>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The Benevolent Society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879494F1-89F2-612C-DD53-57F758368123}"/>
              </a:ext>
            </a:extLst>
          </p:cNvPr>
          <p:cNvSpPr/>
          <p:nvPr/>
        </p:nvSpPr>
        <p:spPr>
          <a:xfrm>
            <a:off x="3276600" y="2667000"/>
            <a:ext cx="2819400" cy="2057400"/>
          </a:xfrm>
          <a:prstGeom prst="roundRect">
            <a:avLst>
              <a:gd name="adj" fmla="val 209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Judea (Jerusalem)</a:t>
            </a:r>
            <a:endParaRPr kumimoji="0" lang="en-US" sz="2400" b="0" i="1" u="none" strike="noStrike" kern="1200" cap="none" spc="0" normalizeH="0" baseline="0" noProof="0" dirty="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32AB6763-C39F-A6E6-CF58-969D4BF7A406}"/>
              </a:ext>
            </a:extLst>
          </p:cNvPr>
          <p:cNvSpPr/>
          <p:nvPr/>
        </p:nvSpPr>
        <p:spPr>
          <a:xfrm>
            <a:off x="609600" y="1447800"/>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9334B93-6E05-61C3-A1D9-3D444883BFC5}"/>
              </a:ext>
            </a:extLst>
          </p:cNvPr>
          <p:cNvSpPr/>
          <p:nvPr/>
        </p:nvSpPr>
        <p:spPr>
          <a:xfrm>
            <a:off x="609600" y="2773363"/>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A6527F8C-E461-C83C-FF30-A98F089C446D}"/>
              </a:ext>
            </a:extLst>
          </p:cNvPr>
          <p:cNvSpPr/>
          <p:nvPr/>
        </p:nvSpPr>
        <p:spPr>
          <a:xfrm>
            <a:off x="609600" y="4098925"/>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7B130945-F646-8482-CE9A-AA0AC36E9C3C}"/>
              </a:ext>
            </a:extLst>
          </p:cNvPr>
          <p:cNvSpPr/>
          <p:nvPr/>
        </p:nvSpPr>
        <p:spPr>
          <a:xfrm>
            <a:off x="609600" y="5424488"/>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F4E85EB-FBA6-5AC3-82AC-430FC95A3982}"/>
              </a:ext>
            </a:extLst>
          </p:cNvPr>
          <p:cNvCxnSpPr/>
          <p:nvPr/>
        </p:nvCxnSpPr>
        <p:spPr>
          <a:xfrm>
            <a:off x="1947863" y="2286000"/>
            <a:ext cx="1176337" cy="9144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7FFA5EF-3322-8FE6-57E7-21B634F3E66C}"/>
              </a:ext>
            </a:extLst>
          </p:cNvPr>
          <p:cNvCxnSpPr/>
          <p:nvPr/>
        </p:nvCxnSpPr>
        <p:spPr>
          <a:xfrm>
            <a:off x="1947863" y="3505200"/>
            <a:ext cx="1176337" cy="762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0CE7E74-80EB-0D5C-37D0-A76FC52089E2}"/>
              </a:ext>
            </a:extLst>
          </p:cNvPr>
          <p:cNvCxnSpPr/>
          <p:nvPr/>
        </p:nvCxnSpPr>
        <p:spPr>
          <a:xfrm flipV="1">
            <a:off x="2057400" y="4098925"/>
            <a:ext cx="1066800" cy="473075"/>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0F90AA1-4A66-1D36-3D03-C7411E0FC044}"/>
              </a:ext>
            </a:extLst>
          </p:cNvPr>
          <p:cNvCxnSpPr/>
          <p:nvPr/>
        </p:nvCxnSpPr>
        <p:spPr>
          <a:xfrm flipV="1">
            <a:off x="1947863" y="4572000"/>
            <a:ext cx="1328737" cy="10668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6D7CDD7-64A6-4103-10A6-B8A84CF3FF56}"/>
              </a:ext>
            </a:extLst>
          </p:cNvPr>
          <p:cNvSpPr txBox="1"/>
          <p:nvPr/>
        </p:nvSpPr>
        <p:spPr>
          <a:xfrm>
            <a:off x="2438400" y="2286000"/>
            <a:ext cx="228600" cy="6461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7" name="TextBox 16">
            <a:extLst>
              <a:ext uri="{FF2B5EF4-FFF2-40B4-BE49-F238E27FC236}">
                <a16:creationId xmlns:a16="http://schemas.microsoft.com/office/drawing/2014/main" id="{B328FF81-3763-ACCD-9279-9AEDF0B82653}"/>
              </a:ext>
            </a:extLst>
          </p:cNvPr>
          <p:cNvSpPr txBox="1"/>
          <p:nvPr/>
        </p:nvSpPr>
        <p:spPr>
          <a:xfrm>
            <a:off x="2209800" y="2935288"/>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8" name="TextBox 17">
            <a:extLst>
              <a:ext uri="{FF2B5EF4-FFF2-40B4-BE49-F238E27FC236}">
                <a16:creationId xmlns:a16="http://schemas.microsoft.com/office/drawing/2014/main" id="{1AA5E5F0-FC66-B23B-59E8-E8B93A9E000D}"/>
              </a:ext>
            </a:extLst>
          </p:cNvPr>
          <p:cNvSpPr txBox="1"/>
          <p:nvPr/>
        </p:nvSpPr>
        <p:spPr>
          <a:xfrm>
            <a:off x="2220913" y="37766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9" name="TextBox 18">
            <a:extLst>
              <a:ext uri="{FF2B5EF4-FFF2-40B4-BE49-F238E27FC236}">
                <a16:creationId xmlns:a16="http://schemas.microsoft.com/office/drawing/2014/main" id="{4897CE94-1267-17CC-9D63-543E9906AFD5}"/>
              </a:ext>
            </a:extLst>
          </p:cNvPr>
          <p:cNvSpPr txBox="1"/>
          <p:nvPr/>
        </p:nvSpPr>
        <p:spPr>
          <a:xfrm>
            <a:off x="2257425" y="46021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cxnSp>
        <p:nvCxnSpPr>
          <p:cNvPr id="21" name="Straight Arrow Connector 20">
            <a:extLst>
              <a:ext uri="{FF2B5EF4-FFF2-40B4-BE49-F238E27FC236}">
                <a16:creationId xmlns:a16="http://schemas.microsoft.com/office/drawing/2014/main" id="{86A34AC4-545E-061C-7F75-6FA23FB37F7E}"/>
              </a:ext>
            </a:extLst>
          </p:cNvPr>
          <p:cNvCxnSpPr/>
          <p:nvPr/>
        </p:nvCxnSpPr>
        <p:spPr>
          <a:xfrm>
            <a:off x="6172200" y="3695700"/>
            <a:ext cx="990600" cy="0"/>
          </a:xfrm>
          <a:prstGeom prst="straightConnector1">
            <a:avLst/>
          </a:prstGeom>
          <a:ln w="5715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74EB4E5-743C-50EE-78CD-4E007E3EF2FB}"/>
              </a:ext>
            </a:extLst>
          </p:cNvPr>
          <p:cNvSpPr txBox="1"/>
          <p:nvPr/>
        </p:nvSpPr>
        <p:spPr>
          <a:xfrm>
            <a:off x="7239000" y="3063172"/>
            <a:ext cx="1828800" cy="95410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Care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brethren</a:t>
            </a:r>
          </a:p>
        </p:txBody>
      </p:sp>
      <p:sp>
        <p:nvSpPr>
          <p:cNvPr id="20" name="Subtitle 2">
            <a:extLst>
              <a:ext uri="{FF2B5EF4-FFF2-40B4-BE49-F238E27FC236}">
                <a16:creationId xmlns:a16="http://schemas.microsoft.com/office/drawing/2014/main" id="{F0B5460B-E2DC-FB65-28CF-1BE4C5F0C0CD}"/>
              </a:ext>
            </a:extLst>
          </p:cNvPr>
          <p:cNvSpPr txBox="1">
            <a:spLocks/>
          </p:cNvSpPr>
          <p:nvPr/>
        </p:nvSpPr>
        <p:spPr>
          <a:xfrm>
            <a:off x="685800" y="304800"/>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Benevolence</a:t>
            </a:r>
          </a:p>
        </p:txBody>
      </p:sp>
    </p:spTree>
    <p:extLst>
      <p:ext uri="{BB962C8B-B14F-4D97-AF65-F5344CB8AC3E}">
        <p14:creationId xmlns:p14="http://schemas.microsoft.com/office/powerpoint/2010/main" val="2227068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panose="020F0502020204030204"/>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1"/>
            <a:ext cx="1612616" cy="738664"/>
          </a:xfrm>
          <a:prstGeom prst="rect">
            <a:avLst/>
          </a:prstGeom>
          <a:noFill/>
          <a:ln>
            <a:solidFill>
              <a:schemeClr val="tx1"/>
            </a:solidFill>
          </a:ln>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rPr>
              <a:t>Dallas Church</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a:off x="2504155" y="3429001"/>
            <a:ext cx="1761203" cy="113014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a:off x="5223605" y="3601852"/>
            <a:ext cx="1331595" cy="10697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a:off x="2850801" y="4693935"/>
            <a:ext cx="1129697" cy="2609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Mill Street</a:t>
            </a:r>
          </a:p>
        </p:txBody>
      </p:sp>
    </p:spTree>
    <p:extLst>
      <p:ext uri="{BB962C8B-B14F-4D97-AF65-F5344CB8AC3E}">
        <p14:creationId xmlns:p14="http://schemas.microsoft.com/office/powerpoint/2010/main" val="282887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Not 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panose="020F0502020204030204"/>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2"/>
            <a:ext cx="1809783" cy="738664"/>
          </a:xfrm>
          <a:prstGeom prst="rect">
            <a:avLst/>
          </a:prstGeom>
          <a:noFill/>
          <a:ln>
            <a:solidFill>
              <a:schemeClr val="tx1"/>
            </a:solidFill>
          </a:ln>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rPr>
              <a:t>Feed the Children</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flipV="1">
            <a:off x="2504155" y="3240405"/>
            <a:ext cx="1053433" cy="1885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flipV="1">
            <a:off x="5254943" y="3334703"/>
            <a:ext cx="1240155" cy="320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flipV="1">
            <a:off x="2800350" y="3548960"/>
            <a:ext cx="1091565" cy="9317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Potter Children’s Home</a:t>
            </a:r>
          </a:p>
        </p:txBody>
      </p:sp>
    </p:spTree>
    <p:extLst>
      <p:ext uri="{BB962C8B-B14F-4D97-AF65-F5344CB8AC3E}">
        <p14:creationId xmlns:p14="http://schemas.microsoft.com/office/powerpoint/2010/main" val="237102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EE222-6AF1-68AA-AF7C-377FD578B8D8}"/>
              </a:ext>
            </a:extLst>
          </p:cNvPr>
          <p:cNvSpPr>
            <a:spLocks noGrp="1"/>
          </p:cNvSpPr>
          <p:nvPr>
            <p:ph type="title"/>
          </p:nvPr>
        </p:nvSpPr>
        <p:spPr/>
        <p:txBody>
          <a:bodyPr/>
          <a:lstStyle/>
          <a:p>
            <a:r>
              <a:rPr lang="en-US" dirty="0"/>
              <a:t>Problems</a:t>
            </a:r>
          </a:p>
        </p:txBody>
      </p:sp>
      <p:sp>
        <p:nvSpPr>
          <p:cNvPr id="3" name="Content Placeholder 2">
            <a:extLst>
              <a:ext uri="{FF2B5EF4-FFF2-40B4-BE49-F238E27FC236}">
                <a16:creationId xmlns:a16="http://schemas.microsoft.com/office/drawing/2014/main" id="{1DC29A6D-2046-BDD8-4016-5335AB75124B}"/>
              </a:ext>
            </a:extLst>
          </p:cNvPr>
          <p:cNvSpPr>
            <a:spLocks noGrp="1"/>
          </p:cNvSpPr>
          <p:nvPr>
            <p:ph idx="1"/>
          </p:nvPr>
        </p:nvSpPr>
        <p:spPr/>
        <p:txBody>
          <a:bodyPr/>
          <a:lstStyle/>
          <a:p>
            <a:r>
              <a:rPr lang="en-US" dirty="0"/>
              <a:t>Ties of Fellowship</a:t>
            </a:r>
          </a:p>
          <a:p>
            <a:r>
              <a:rPr lang="en-US" dirty="0"/>
              <a:t>Independency / Autonomy</a:t>
            </a:r>
          </a:p>
          <a:p>
            <a:r>
              <a:rPr lang="en-US" dirty="0"/>
              <a:t>Oversight of Elders</a:t>
            </a:r>
          </a:p>
          <a:p>
            <a:r>
              <a:rPr lang="en-US" dirty="0"/>
              <a:t>Contrary to New Testament Example</a:t>
            </a:r>
          </a:p>
        </p:txBody>
      </p:sp>
    </p:spTree>
    <p:extLst>
      <p:ext uri="{BB962C8B-B14F-4D97-AF65-F5344CB8AC3E}">
        <p14:creationId xmlns:p14="http://schemas.microsoft.com/office/powerpoint/2010/main" val="50578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2723</TotalTime>
  <Words>2595</Words>
  <Application>Microsoft Office PowerPoint</Application>
  <PresentationFormat>On-screen Show (4:3)</PresentationFormat>
  <Paragraphs>385</Paragraphs>
  <Slides>35</Slides>
  <Notes>35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Arial</vt:lpstr>
      <vt:lpstr>Arial Black</vt:lpstr>
      <vt:lpstr>Arial Unicode MS</vt:lpstr>
      <vt:lpstr>Calibri</vt:lpstr>
      <vt:lpstr>Comic Sans MS</vt:lpstr>
      <vt:lpstr>Impact</vt:lpstr>
      <vt:lpstr>Office Theme</vt:lpstr>
      <vt:lpstr>1_Office Theme</vt:lpstr>
      <vt:lpstr>2_Office Theme</vt:lpstr>
      <vt:lpstr>This </vt:lpstr>
      <vt:lpstr>Not This </vt:lpstr>
      <vt:lpstr>PowerPoint Presentation</vt:lpstr>
      <vt:lpstr>PowerPoint Presentation</vt:lpstr>
      <vt:lpstr>PowerPoint Presentation</vt:lpstr>
      <vt:lpstr>PowerPoint Presentation</vt:lpstr>
      <vt:lpstr>This </vt:lpstr>
      <vt:lpstr>Not This </vt:lpstr>
      <vt:lpstr>Problems</vt:lpstr>
      <vt:lpstr>PowerPoint Presentation</vt:lpstr>
      <vt:lpstr>Proper Use of Building</vt:lpstr>
      <vt:lpstr>PowerPoint Presentation</vt:lpstr>
      <vt:lpstr>PowerPoint Presentation</vt:lpstr>
      <vt:lpstr>Modern Additions</vt:lpstr>
      <vt:lpstr>Modern Additions</vt:lpstr>
      <vt:lpstr>Expediency </vt:lpstr>
      <vt:lpstr>What Is Authorized?</vt:lpstr>
      <vt:lpstr>What Is Authorized?</vt:lpstr>
      <vt:lpstr>What Is Authorized?</vt:lpstr>
      <vt:lpstr>The Work Of The Local Church</vt:lpstr>
      <vt:lpstr>The Church &amp; The Individual</vt:lpstr>
      <vt:lpstr>PowerPoint Presentation</vt:lpstr>
      <vt:lpstr>PowerPoint Presentation</vt:lpstr>
      <vt:lpstr>PowerPoint Presentation</vt:lpstr>
      <vt:lpstr>1 Corinthians 11</vt:lpstr>
      <vt:lpstr>Christ\Cross Is The Gospel Appeal</vt:lpstr>
      <vt:lpstr>Christ\Cross Is The Gospel Appeal</vt:lpstr>
      <vt:lpstr>Justifications</vt:lpstr>
      <vt:lpstr>Justifications</vt:lpstr>
      <vt:lpstr>Justifications For</vt:lpstr>
      <vt:lpstr>Justifications</vt:lpstr>
      <vt:lpstr>Why Study The Departures?</vt:lpstr>
      <vt:lpstr>Why Study The Departures?</vt:lpstr>
      <vt:lpstr>Why Study The Departures?</vt:lpstr>
      <vt:lpstr>Why Study The Departures?</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College View church of Christ</cp:lastModifiedBy>
  <cp:revision>120</cp:revision>
  <cp:lastPrinted>2023-09-01T13:54:34Z</cp:lastPrinted>
  <dcterms:created xsi:type="dcterms:W3CDTF">2003-10-28T18:22:52Z</dcterms:created>
  <dcterms:modified xsi:type="dcterms:W3CDTF">2023-09-10T14:16:47Z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b500289-1a9c-442f-923d-4f95209608d2_Enabled">
    <vt:lpwstr>true</vt:lpwstr>
  </property>
  <property fmtid="{D5CDD505-2E9C-101B-9397-08002B2CF9AE}" pid="3" name="MSIP_Label_9b500289-1a9c-442f-923d-4f95209608d2_SetDate">
    <vt:lpwstr>2023-09-01T14:12:30Z</vt:lpwstr>
  </property>
  <property fmtid="{D5CDD505-2E9C-101B-9397-08002B2CF9AE}" pid="4" name="MSIP_Label_9b500289-1a9c-442f-923d-4f95209608d2_Method">
    <vt:lpwstr>Privileged</vt:lpwstr>
  </property>
  <property fmtid="{D5CDD505-2E9C-101B-9397-08002B2CF9AE}" pid="5" name="MSIP_Label_9b500289-1a9c-442f-923d-4f95209608d2_Name">
    <vt:lpwstr>GCEP2 - Others</vt:lpwstr>
  </property>
  <property fmtid="{D5CDD505-2E9C-101B-9397-08002B2CF9AE}" pid="6" name="MSIP_Label_9b500289-1a9c-442f-923d-4f95209608d2_SiteId">
    <vt:lpwstr>90c56ca2-d892-45ce-810d-6cf368facdb3</vt:lpwstr>
  </property>
  <property fmtid="{D5CDD505-2E9C-101B-9397-08002B2CF9AE}" pid="7" name="MSIP_Label_9b500289-1a9c-442f-923d-4f95209608d2_ActionId">
    <vt:lpwstr>164be9f2-f659-439b-b104-5b8ed94a1717</vt:lpwstr>
  </property>
  <property fmtid="{D5CDD505-2E9C-101B-9397-08002B2CF9AE}" pid="8" name="MSIP_Label_9b500289-1a9c-442f-923d-4f95209608d2_ContentBits">
    <vt:lpwstr>0</vt:lpwstr>
  </property>
</Properties>
</file>