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aptivity In 3 Stages"/>
          <p:cNvSpPr txBox="1"/>
          <p:nvPr>
            <p:ph type="title"/>
          </p:nvPr>
        </p:nvSpPr>
        <p:spPr>
          <a:xfrm>
            <a:off x="1448916" y="393700"/>
            <a:ext cx="10487968" cy="1380034"/>
          </a:xfrm>
          <a:prstGeom prst="rect">
            <a:avLst/>
          </a:prstGeom>
        </p:spPr>
        <p:txBody>
          <a:bodyPr/>
          <a:lstStyle>
            <a:lvl1pPr>
              <a:defRPr sz="6400"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Captivity In 3 Stages</a:t>
            </a:r>
          </a:p>
        </p:txBody>
      </p:sp>
      <p:sp>
        <p:nvSpPr>
          <p:cNvPr id="123" name="1.  606 B.C.   2 Kings 24:1-2; Daniel 1:1-3.                         Daniel among the captives. Nebuchadnezzar plundered the temple…"/>
          <p:cNvSpPr txBox="1"/>
          <p:nvPr>
            <p:ph type="body" idx="1"/>
          </p:nvPr>
        </p:nvSpPr>
        <p:spPr>
          <a:xfrm>
            <a:off x="1448916" y="2349500"/>
            <a:ext cx="10487968" cy="6286500"/>
          </a:xfrm>
          <a:prstGeom prst="rect">
            <a:avLst/>
          </a:prstGeom>
        </p:spPr>
        <p:txBody>
          <a:bodyPr/>
          <a:lstStyle/>
          <a:p>
            <a:pPr marL="495300" indent="-495300">
              <a:buSzTx/>
              <a:buNone/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  </a:t>
            </a:r>
            <a:r>
              <a:rPr b="1"/>
              <a:t>606 B.C.</a:t>
            </a:r>
            <a:r>
              <a:t>   2 Kings 24:1-2; Daniel 1:1-3.                         Daniel among the captives. Nebuchadnezzar plundered the temple</a:t>
            </a:r>
          </a:p>
          <a:p>
            <a:pPr marL="482600" indent="-482600">
              <a:buSzTx/>
              <a:buNone/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 </a:t>
            </a:r>
            <a:r>
              <a:rPr b="1"/>
              <a:t>597 B.C.</a:t>
            </a:r>
            <a:r>
              <a:t>   2 Kings 24:10-16.                                Ezekiel among the 10,000 captives. Nebuchadnezzar plundered the temple.</a:t>
            </a:r>
          </a:p>
          <a:p>
            <a:pPr>
              <a:buSzTx/>
              <a:buNone/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3. </a:t>
            </a:r>
            <a:r>
              <a:rPr b="1"/>
              <a:t>586 B.C.</a:t>
            </a:r>
            <a:r>
              <a:t>   2 Kings 25:1-11.                   Nebuchadnezzar plundered the temple.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ulers Over Babylon"/>
          <p:cNvSpPr txBox="1"/>
          <p:nvPr>
            <p:ph type="title"/>
          </p:nvPr>
        </p:nvSpPr>
        <p:spPr>
          <a:xfrm>
            <a:off x="1278706" y="814486"/>
            <a:ext cx="10447388" cy="1444428"/>
          </a:xfrm>
          <a:prstGeom prst="rect">
            <a:avLst/>
          </a:prstGeom>
        </p:spPr>
        <p:txBody>
          <a:bodyPr/>
          <a:lstStyle>
            <a:lvl1pPr>
              <a:defRPr sz="6400"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Rulers Over Babylon</a:t>
            </a:r>
          </a:p>
        </p:txBody>
      </p:sp>
      <p:sp>
        <p:nvSpPr>
          <p:cNvPr id="126" name="1. Nebuchadnezzar.  605 B.C. - 562 B.C.…"/>
          <p:cNvSpPr txBox="1"/>
          <p:nvPr>
            <p:ph type="body" idx="1"/>
          </p:nvPr>
        </p:nvSpPr>
        <p:spPr>
          <a:xfrm>
            <a:off x="1054100" y="2273300"/>
            <a:ext cx="10679311" cy="62865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 Nebuchadnezzar.  605 B.C. - 562 B.C.</a:t>
            </a:r>
          </a:p>
          <a:p>
            <a:pPr marL="0" indent="0">
              <a:buSzTx/>
              <a:buNone/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 Evil-Marduk.  562 B.C. - 560 B.C.</a:t>
            </a:r>
          </a:p>
          <a:p>
            <a:pPr marL="0" indent="0">
              <a:buSzTx/>
              <a:buNone/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3. Neriglissar.  560 B.C. 556 B.C.</a:t>
            </a:r>
          </a:p>
          <a:p>
            <a:pPr marL="0" indent="0">
              <a:buSzTx/>
              <a:buNone/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4. Labashi-Mardul.  556 B.C.</a:t>
            </a:r>
          </a:p>
          <a:p>
            <a:pPr marL="0" indent="0">
              <a:buSzTx/>
              <a:buNone/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5. Nabonidus.  556 B.C. - 539 B.C.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Abuse Of Sacred Things"/>
          <p:cNvSpPr txBox="1"/>
          <p:nvPr>
            <p:ph type="title"/>
          </p:nvPr>
        </p:nvSpPr>
        <p:spPr>
          <a:xfrm>
            <a:off x="1206425" y="914400"/>
            <a:ext cx="10591950" cy="1404492"/>
          </a:xfrm>
          <a:prstGeom prst="rect">
            <a:avLst/>
          </a:prstGeom>
        </p:spPr>
        <p:txBody>
          <a:bodyPr/>
          <a:lstStyle>
            <a:lvl1pPr>
              <a:defRPr sz="6600"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Abuse Of Sacred Things</a:t>
            </a:r>
          </a:p>
        </p:txBody>
      </p:sp>
      <p:sp>
        <p:nvSpPr>
          <p:cNvPr id="129" name="1. Manasseh.   2 Kings 21:4-5…"/>
          <p:cNvSpPr txBox="1"/>
          <p:nvPr>
            <p:ph type="body" idx="1"/>
          </p:nvPr>
        </p:nvSpPr>
        <p:spPr>
          <a:xfrm>
            <a:off x="1041400" y="2489200"/>
            <a:ext cx="10693549" cy="62865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 Manasseh.   2 Kings 21:4-5</a:t>
            </a:r>
          </a:p>
          <a:p>
            <a:pPr marL="0" indent="0">
              <a:buSzTx/>
              <a:buNone/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 Belshazzar.   Daniel 5:1-4, 22-23</a:t>
            </a:r>
          </a:p>
          <a:p>
            <a:pPr marL="0" indent="0">
              <a:buSzTx/>
              <a:buNone/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3.Days of Jesus.   Mark 11:15-17; John 2:16</a:t>
            </a:r>
          </a:p>
          <a:p>
            <a:pPr marL="431800" indent="-431800">
              <a:buSzTx/>
              <a:buNone/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4. Today: Building not sacred, but devoted for sacred purpose.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thumbnail.jpeg" descr="thumbnail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9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0" name="IMG_0348.JPG" descr="IMG_034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3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