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7E8D33-1CA1-4E96-B0BF-064851C00732}" v="2" dt="2023-08-13T12:47:12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93" y="1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7E3B72BB-8FA4-48F5-90B9-B5068D49D8DE}"/>
    <pc:docChg chg="modSld">
      <pc:chgData name="Kevin Stilts" userId="99c6032548666723" providerId="LiveId" clId="{7E3B72BB-8FA4-48F5-90B9-B5068D49D8DE}" dt="2023-08-13T17:58:50.624" v="0" actId="12788"/>
      <pc:docMkLst>
        <pc:docMk/>
      </pc:docMkLst>
      <pc:sldChg chg="modSp mod">
        <pc:chgData name="Kevin Stilts" userId="99c6032548666723" providerId="LiveId" clId="{7E3B72BB-8FA4-48F5-90B9-B5068D49D8DE}" dt="2023-08-13T17:58:50.624" v="0" actId="12788"/>
        <pc:sldMkLst>
          <pc:docMk/>
          <pc:sldMk cId="474701345" sldId="260"/>
        </pc:sldMkLst>
        <pc:spChg chg="mod">
          <ac:chgData name="Kevin Stilts" userId="99c6032548666723" providerId="LiveId" clId="{7E3B72BB-8FA4-48F5-90B9-B5068D49D8DE}" dt="2023-08-13T17:58:50.624" v="0" actId="12788"/>
          <ac:spMkLst>
            <pc:docMk/>
            <pc:sldMk cId="474701345" sldId="260"/>
            <ac:spMk id="7" creationId="{05091AEA-6E8D-6702-FCCA-B213660F091A}"/>
          </ac:spMkLst>
        </pc:spChg>
      </pc:sldChg>
    </pc:docChg>
  </pc:docChgLst>
  <pc:docChgLst>
    <pc:chgData name="College View church of Christ" userId="66daf72c15de8306" providerId="LiveId" clId="{417E8D33-1CA1-4E96-B0BF-064851C00732}"/>
    <pc:docChg chg="undo custSel addSld modSld sldOrd">
      <pc:chgData name="College View church of Christ" userId="66daf72c15de8306" providerId="LiveId" clId="{417E8D33-1CA1-4E96-B0BF-064851C00732}" dt="2023-08-13T14:18:54.597" v="17" actId="14861"/>
      <pc:docMkLst>
        <pc:docMk/>
      </pc:docMkLst>
      <pc:sldChg chg="modSp">
        <pc:chgData name="College View church of Christ" userId="66daf72c15de8306" providerId="LiveId" clId="{417E8D33-1CA1-4E96-B0BF-064851C00732}" dt="2023-08-13T12:47:02.318" v="0"/>
        <pc:sldMkLst>
          <pc:docMk/>
          <pc:sldMk cId="1473238542" sldId="256"/>
        </pc:sldMkLst>
        <pc:spChg chg="mod">
          <ac:chgData name="College View church of Christ" userId="66daf72c15de8306" providerId="LiveId" clId="{417E8D33-1CA1-4E96-B0BF-064851C00732}" dt="2023-08-13T12:47:02.318" v="0"/>
          <ac:spMkLst>
            <pc:docMk/>
            <pc:sldMk cId="1473238542" sldId="256"/>
            <ac:spMk id="7" creationId="{05091AEA-6E8D-6702-FCCA-B213660F091A}"/>
          </ac:spMkLst>
        </pc:spChg>
      </pc:sldChg>
      <pc:sldChg chg="modSp">
        <pc:chgData name="College View church of Christ" userId="66daf72c15de8306" providerId="LiveId" clId="{417E8D33-1CA1-4E96-B0BF-064851C00732}" dt="2023-08-13T12:47:12.435" v="1"/>
        <pc:sldMkLst>
          <pc:docMk/>
          <pc:sldMk cId="3449224586" sldId="257"/>
        </pc:sldMkLst>
        <pc:spChg chg="mod">
          <ac:chgData name="College View church of Christ" userId="66daf72c15de8306" providerId="LiveId" clId="{417E8D33-1CA1-4E96-B0BF-064851C00732}" dt="2023-08-13T12:47:12.435" v="1"/>
          <ac:spMkLst>
            <pc:docMk/>
            <pc:sldMk cId="3449224586" sldId="257"/>
            <ac:spMk id="9" creationId="{3C95D505-B4BF-71DC-6D6C-9C66FB29F3D3}"/>
          </ac:spMkLst>
        </pc:spChg>
      </pc:sldChg>
      <pc:sldChg chg="delSp modSp add mod ord">
        <pc:chgData name="College View church of Christ" userId="66daf72c15de8306" providerId="LiveId" clId="{417E8D33-1CA1-4E96-B0BF-064851C00732}" dt="2023-08-13T14:18:54.597" v="17" actId="14861"/>
        <pc:sldMkLst>
          <pc:docMk/>
          <pc:sldMk cId="474701345" sldId="260"/>
        </pc:sldMkLst>
        <pc:spChg chg="del">
          <ac:chgData name="College View church of Christ" userId="66daf72c15de8306" providerId="LiveId" clId="{417E8D33-1CA1-4E96-B0BF-064851C00732}" dt="2023-08-13T14:18:07.498" v="3" actId="478"/>
          <ac:spMkLst>
            <pc:docMk/>
            <pc:sldMk cId="474701345" sldId="260"/>
            <ac:spMk id="6" creationId="{523BF1BE-CF84-519D-C67B-7FAFBED5F3EC}"/>
          </ac:spMkLst>
        </pc:spChg>
        <pc:spChg chg="mod">
          <ac:chgData name="College View church of Christ" userId="66daf72c15de8306" providerId="LiveId" clId="{417E8D33-1CA1-4E96-B0BF-064851C00732}" dt="2023-08-13T14:18:54.597" v="17" actId="14861"/>
          <ac:spMkLst>
            <pc:docMk/>
            <pc:sldMk cId="474701345" sldId="260"/>
            <ac:spMk id="7" creationId="{05091AEA-6E8D-6702-FCCA-B213660F09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5F9E-75EE-758B-9B30-5447C266D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3F865-91F6-0E23-9F5C-00A2CCCE7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5CA2F-361F-18D8-E588-F17135A6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4D547-EC82-D29A-1E0F-3757122D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AAC77-3ABD-81C4-348A-0E3CBF51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2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91471-E14E-F68E-6156-C58CCF72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0EC6B-1EF6-8FE0-50A8-D8C543E95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702EE-2908-0566-BE67-E6663D3F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5163D-2C7A-1B89-1744-B8AC6562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A9D1-31B2-1B8A-94C6-3C3C9075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BDBD95-08FF-C04F-BFF5-A820442B9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EAE6-46B1-4962-A952-73ED84A56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D99F-B36D-4EE7-2F82-EA709B7C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F2F65-69BE-2A57-094C-AC62B905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7C234-0E10-B402-FFA3-F624544C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7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2AB11-9071-3CD5-1F32-2E53DECF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74A1E-ED46-2AD5-688B-65130F0BC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C460E-2F92-B7F5-E06D-FE6C6E23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A7A1D-6394-0F41-E5B7-42D77FE0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5987C-13D3-3BF9-5B24-666EA349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08AD-9D4F-92FA-D824-943DCC8E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1A546-4730-B463-59D3-D2C7FB548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2AC77-AB26-CB8B-1E8F-25828441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9FBEC-26B5-44DB-7204-65FE7AAA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AE484-A691-1993-A625-DF8226B7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6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0FC8-E389-D411-FD6A-82630608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6B857-E702-690A-1B71-023DC31F6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95253-6D7E-6534-602F-6727B3383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282E2-48FC-D120-D758-ED3DB1A4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DE14F-E8EF-46AB-18AD-18EA6D07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8273A-752D-1E64-89D1-1A2A1072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6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641E-BE4A-A507-9EA4-72C5A5D2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36AA9-FC48-5EC5-F9AD-05B7FB9A1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69CC0-DF72-A713-CE18-8520BDDA1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CDCD9A-55A2-76EF-C4F7-610963B36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63E97F-9B6F-1412-11FD-C2BCEFD12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80D27-089C-F974-677A-DF1CC384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B00F4E-059C-D614-6FD0-EF184E21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F3B1F-5EBE-09AF-ABA0-16622D50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6EB61-D8EF-515D-608D-5B7CCC0B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20DB5-4BF6-BA03-FE18-2AA89030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7C6A9-E44E-CA56-30A9-8E39BEAA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EAF3A-B69D-B675-CF9B-69051B09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5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4F9A2-223C-5414-6341-397A14F7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198B07-8B28-3C22-7534-283B159E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CE4B1-CCF3-6559-E252-6A7D7B198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1C305-036E-D907-2B00-08159F9B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5506-9CC3-20A7-C147-E51F91C0A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495FB-6B44-6DD6-9350-391269DC9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1DB0A-8151-AB29-1FDE-1330502E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25A2D-3B05-AFC4-90F6-C37D2554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35716-628D-45A8-1A6A-3949BB7F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1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AE75-EBF7-D45D-2CE0-6E03A034B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ED90D6-DA23-89D2-7507-415B271A0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BAB8D-2CD3-AF1F-FD99-09CF43F34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2B2CE-5D7B-52F7-8A4A-05EDEA8B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E1D7C-CDE7-85C1-ABB3-1B841497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EB9D-1300-4A40-C6C0-82502CF0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8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0B1BA-C2E2-4EDF-08EF-D237D9C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1AF67-44A5-560F-9FFE-5635868C2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8EF7F-0207-EA5B-894D-806B87B54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761B5-D823-42AB-9459-2E9ED6EE8D6A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F0695-A085-F062-0889-33C03039D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B4530-3059-0923-4070-0080DED95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436A-C55E-4C63-80AB-27421B58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77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B44F-7A2F-DA6F-F3BF-728F14230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1F372-B6AF-F9B4-1FD4-C3DF9D0860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FF48A21-2F2F-EEE5-D747-D0B63AF25FFD}"/>
              </a:ext>
            </a:extLst>
          </p:cNvPr>
          <p:cNvSpPr/>
          <p:nvPr/>
        </p:nvSpPr>
        <p:spPr>
          <a:xfrm flipH="1">
            <a:off x="-2044505" y="0"/>
            <a:ext cx="14236505" cy="7990239"/>
          </a:xfrm>
          <a:custGeom>
            <a:avLst/>
            <a:gdLst/>
            <a:ahLst/>
            <a:cxnLst/>
            <a:rect l="l" t="t" r="r" b="b"/>
            <a:pathLst>
              <a:path w="14662984" h="8229600">
                <a:moveTo>
                  <a:pt x="0" y="0"/>
                </a:moveTo>
                <a:lnTo>
                  <a:pt x="14662984" y="0"/>
                </a:lnTo>
                <a:lnTo>
                  <a:pt x="14662984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91AEA-6E8D-6702-FCCA-B213660F091A}"/>
              </a:ext>
            </a:extLst>
          </p:cNvPr>
          <p:cNvSpPr txBox="1"/>
          <p:nvPr/>
        </p:nvSpPr>
        <p:spPr>
          <a:xfrm>
            <a:off x="754656" y="93515"/>
            <a:ext cx="10682689" cy="29854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“My God, my God, why have you forsaken me?”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Mark 15:34 (Psa. 22)</a:t>
            </a:r>
          </a:p>
        </p:txBody>
      </p:sp>
    </p:spTree>
    <p:extLst>
      <p:ext uri="{BB962C8B-B14F-4D97-AF65-F5344CB8AC3E}">
        <p14:creationId xmlns:p14="http://schemas.microsoft.com/office/powerpoint/2010/main" val="47470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B44F-7A2F-DA6F-F3BF-728F14230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1F372-B6AF-F9B4-1FD4-C3DF9D0860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FF48A21-2F2F-EEE5-D747-D0B63AF25FFD}"/>
              </a:ext>
            </a:extLst>
          </p:cNvPr>
          <p:cNvSpPr/>
          <p:nvPr/>
        </p:nvSpPr>
        <p:spPr>
          <a:xfrm flipH="1">
            <a:off x="-2044505" y="0"/>
            <a:ext cx="14236505" cy="7990239"/>
          </a:xfrm>
          <a:custGeom>
            <a:avLst/>
            <a:gdLst/>
            <a:ahLst/>
            <a:cxnLst/>
            <a:rect l="l" t="t" r="r" b="b"/>
            <a:pathLst>
              <a:path w="14662984" h="8229600">
                <a:moveTo>
                  <a:pt x="0" y="0"/>
                </a:moveTo>
                <a:lnTo>
                  <a:pt x="14662984" y="0"/>
                </a:lnTo>
                <a:lnTo>
                  <a:pt x="14662984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3BF1BE-CF84-519D-C67B-7FAFBED5F3EC}"/>
              </a:ext>
            </a:extLst>
          </p:cNvPr>
          <p:cNvSpPr txBox="1"/>
          <p:nvPr/>
        </p:nvSpPr>
        <p:spPr>
          <a:xfrm>
            <a:off x="5170395" y="335846"/>
            <a:ext cx="6589638" cy="61863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Nails sever nerves in wrists</a:t>
            </a:r>
          </a:p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Feet nailed, knees bent </a:t>
            </a:r>
            <a:b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degrees, weight on legs </a:t>
            </a:r>
          </a:p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Legs wear out, transfer weight to arms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Arms come out of </a:t>
            </a:r>
            <a:b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ockets</a:t>
            </a:r>
          </a:p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weight on chest </a:t>
            </a:r>
            <a:b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</a:t>
            </a: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</a:t>
            </a:r>
          </a:p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 breathing</a:t>
            </a:r>
          </a:p>
          <a:p>
            <a:pPr marL="742950" indent="-742950">
              <a:buAutoNum type="arabicPeriod"/>
            </a:pPr>
            <a:r>
              <a:rPr lang="en-US" sz="36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Perpetual state of inhalation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91AEA-6E8D-6702-FCCA-B213660F091A}"/>
              </a:ext>
            </a:extLst>
          </p:cNvPr>
          <p:cNvSpPr txBox="1"/>
          <p:nvPr/>
        </p:nvSpPr>
        <p:spPr>
          <a:xfrm>
            <a:off x="73543" y="93515"/>
            <a:ext cx="48476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“My God, my God, why have you forsaken me?”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Mark 15:34 (Psa. 22)</a:t>
            </a:r>
          </a:p>
        </p:txBody>
      </p:sp>
    </p:spTree>
    <p:extLst>
      <p:ext uri="{BB962C8B-B14F-4D97-AF65-F5344CB8AC3E}">
        <p14:creationId xmlns:p14="http://schemas.microsoft.com/office/powerpoint/2010/main" val="147323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B44F-7A2F-DA6F-F3BF-728F14230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1F372-B6AF-F9B4-1FD4-C3DF9D0860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FF48A21-2F2F-EEE5-D747-D0B63AF25FFD}"/>
              </a:ext>
            </a:extLst>
          </p:cNvPr>
          <p:cNvSpPr/>
          <p:nvPr/>
        </p:nvSpPr>
        <p:spPr>
          <a:xfrm flipH="1">
            <a:off x="-2044505" y="0"/>
            <a:ext cx="14236505" cy="7990239"/>
          </a:xfrm>
          <a:custGeom>
            <a:avLst/>
            <a:gdLst/>
            <a:ahLst/>
            <a:cxnLst/>
            <a:rect l="l" t="t" r="r" b="b"/>
            <a:pathLst>
              <a:path w="14662984" h="8229600">
                <a:moveTo>
                  <a:pt x="0" y="0"/>
                </a:moveTo>
                <a:lnTo>
                  <a:pt x="14662984" y="0"/>
                </a:lnTo>
                <a:lnTo>
                  <a:pt x="14662984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DB7902-AA15-E0F0-2870-F3E6AC2E0EF4}"/>
              </a:ext>
            </a:extLst>
          </p:cNvPr>
          <p:cNvSpPr txBox="1"/>
          <p:nvPr/>
        </p:nvSpPr>
        <p:spPr>
          <a:xfrm>
            <a:off x="5177118" y="273799"/>
            <a:ext cx="6701132" cy="50783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742950" indent="-742950">
              <a:buAutoNum type="arabicPeriod"/>
              <a:defRPr sz="3600" b="1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 typeface="+mj-lt"/>
              <a:buAutoNum type="arabicPeriod" startAt="8"/>
            </a:pPr>
            <a:r>
              <a:rPr lang="en-US" dirty="0"/>
              <a:t>Suffocating</a:t>
            </a:r>
          </a:p>
          <a:p>
            <a:pPr>
              <a:buFont typeface="+mj-lt"/>
              <a:buAutoNum type="arabicPeriod" startAt="8"/>
            </a:pPr>
            <a:r>
              <a:rPr lang="en-US" dirty="0"/>
              <a:t>Pull self up to speak</a:t>
            </a:r>
            <a:br>
              <a:rPr lang="en-US" dirty="0"/>
            </a:br>
            <a:r>
              <a:rPr lang="en-US" dirty="0"/>
              <a:t>with arms out of joint</a:t>
            </a:r>
          </a:p>
          <a:p>
            <a:pPr>
              <a:buFont typeface="+mj-lt"/>
              <a:buAutoNum type="arabicPeriod" startAt="8"/>
            </a:pPr>
            <a:r>
              <a:rPr lang="en-US" dirty="0"/>
              <a:t>Lack of oxygen to blood</a:t>
            </a:r>
          </a:p>
          <a:p>
            <a:pPr>
              <a:buFont typeface="+mj-lt"/>
              <a:buAutoNum type="arabicPeriod" startAt="8"/>
            </a:pPr>
            <a:r>
              <a:rPr lang="en-US" dirty="0"/>
              <a:t>Fluid out of blood into tissues</a:t>
            </a:r>
            <a:br>
              <a:rPr lang="en-US" dirty="0"/>
            </a:br>
            <a:r>
              <a:rPr lang="en-US" dirty="0"/>
              <a:t>(lungs, sac around heart)</a:t>
            </a:r>
          </a:p>
          <a:p>
            <a:pPr>
              <a:buFont typeface="+mj-lt"/>
              <a:buAutoNum type="arabicPeriod" startAt="8"/>
            </a:pPr>
            <a:r>
              <a:rPr lang="en-US" dirty="0"/>
              <a:t>Heart can’t pump effectively</a:t>
            </a:r>
          </a:p>
          <a:p>
            <a:pPr>
              <a:buFont typeface="+mj-lt"/>
              <a:buAutoNum type="arabicPeriod" startAt="8"/>
            </a:pPr>
            <a:r>
              <a:rPr lang="en-US" dirty="0"/>
              <a:t>Death by suffocation if shock or heart attack not happen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640FB-BA6E-26E6-6EB7-DAE6AC312249}"/>
              </a:ext>
            </a:extLst>
          </p:cNvPr>
          <p:cNvSpPr txBox="1"/>
          <p:nvPr/>
        </p:nvSpPr>
        <p:spPr>
          <a:xfrm>
            <a:off x="331414" y="5728006"/>
            <a:ext cx="115291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“But one of the soldiers pierced His side with a spear, and </a:t>
            </a:r>
            <a:br>
              <a:rPr lang="en-US" sz="2800" i="1" dirty="0">
                <a:solidFill>
                  <a:schemeClr val="bg1"/>
                </a:solidFill>
              </a:rPr>
            </a:br>
            <a:r>
              <a:rPr lang="en-US" sz="2800" i="1" dirty="0">
                <a:solidFill>
                  <a:schemeClr val="bg1"/>
                </a:solidFill>
              </a:rPr>
              <a:t>immediately blood and water came out.”	 </a:t>
            </a:r>
            <a:r>
              <a:rPr lang="en-US" sz="2800" dirty="0">
                <a:solidFill>
                  <a:schemeClr val="bg1"/>
                </a:solidFill>
              </a:rPr>
              <a:t>John 19:34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95D505-B4BF-71DC-6D6C-9C66FB29F3D3}"/>
              </a:ext>
            </a:extLst>
          </p:cNvPr>
          <p:cNvSpPr txBox="1"/>
          <p:nvPr/>
        </p:nvSpPr>
        <p:spPr>
          <a:xfrm>
            <a:off x="73543" y="93515"/>
            <a:ext cx="48476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“My God, my God, why have you forsaken me?”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Mark 15:34 (Psa. 22)</a:t>
            </a:r>
          </a:p>
        </p:txBody>
      </p:sp>
    </p:spTree>
    <p:extLst>
      <p:ext uri="{BB962C8B-B14F-4D97-AF65-F5344CB8AC3E}">
        <p14:creationId xmlns:p14="http://schemas.microsoft.com/office/powerpoint/2010/main" val="344922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574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Stilts</dc:creator>
  <cp:lastModifiedBy>Kevin Stilts</cp:lastModifiedBy>
  <cp:revision>1</cp:revision>
  <dcterms:created xsi:type="dcterms:W3CDTF">2023-08-12T01:40:44Z</dcterms:created>
  <dcterms:modified xsi:type="dcterms:W3CDTF">2023-08-13T17:58:50Z</dcterms:modified>
</cp:coreProperties>
</file>