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50DAF7-115B-4E71-A60C-64A348AE154C}" v="1" dt="2023-08-30T22:44:43.242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1266" y="4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ege View church of Christ" userId="66daf72c15de8306" providerId="LiveId" clId="{0A50DAF7-115B-4E71-A60C-64A348AE154C}"/>
    <pc:docChg chg="modSld">
      <pc:chgData name="College View church of Christ" userId="66daf72c15de8306" providerId="LiveId" clId="{0A50DAF7-115B-4E71-A60C-64A348AE154C}" dt="2023-08-30T22:44:43.241" v="2" actId="20577"/>
      <pc:docMkLst>
        <pc:docMk/>
      </pc:docMkLst>
      <pc:sldChg chg="modSp mod">
        <pc:chgData name="College View church of Christ" userId="66daf72c15de8306" providerId="LiveId" clId="{0A50DAF7-115B-4E71-A60C-64A348AE154C}" dt="2023-08-30T22:44:43.241" v="2" actId="20577"/>
        <pc:sldMkLst>
          <pc:docMk/>
          <pc:sldMk cId="0" sldId="257"/>
        </pc:sldMkLst>
        <pc:spChg chg="mod">
          <ac:chgData name="College View church of Christ" userId="66daf72c15de8306" providerId="LiveId" clId="{0A50DAF7-115B-4E71-A60C-64A348AE154C}" dt="2023-08-30T22:44:37.104" v="1" actId="20577"/>
          <ac:spMkLst>
            <pc:docMk/>
            <pc:sldMk cId="0" sldId="257"/>
            <ac:spMk id="122" creationId="{00000000-0000-0000-0000-000000000000}"/>
          </ac:spMkLst>
        </pc:spChg>
        <pc:spChg chg="mod">
          <ac:chgData name="College View church of Christ" userId="66daf72c15de8306" providerId="LiveId" clId="{0A50DAF7-115B-4E71-A60C-64A348AE154C}" dt="2023-08-30T22:44:43.241" v="2" actId="20577"/>
          <ac:spMkLst>
            <pc:docMk/>
            <pc:sldMk cId="0" sldId="257"/>
            <ac:spMk id="12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0" name="Body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daniel 9 Points To What?"/>
          <p:cNvSpPr txBox="1">
            <a:spLocks noGrp="1"/>
          </p:cNvSpPr>
          <p:nvPr>
            <p:ph type="title"/>
          </p:nvPr>
        </p:nvSpPr>
        <p:spPr>
          <a:xfrm>
            <a:off x="1333500" y="254000"/>
            <a:ext cx="10599242" cy="1374875"/>
          </a:xfrm>
          <a:prstGeom prst="rect">
            <a:avLst/>
          </a:prstGeom>
        </p:spPr>
        <p:txBody>
          <a:bodyPr/>
          <a:lstStyle>
            <a:lvl1pPr>
              <a:defRPr sz="6400">
                <a:latin typeface="Copperplate"/>
                <a:ea typeface="Copperplate"/>
                <a:cs typeface="Copperplate"/>
                <a:sym typeface="Copperplate"/>
              </a:defRPr>
            </a:lvl1pPr>
          </a:lstStyle>
          <a:p>
            <a:r>
              <a:rPr lang="en-US" dirty="0"/>
              <a:t>D</a:t>
            </a:r>
            <a:r>
              <a:rPr dirty="0"/>
              <a:t>aniel 9 Points To What?</a:t>
            </a:r>
          </a:p>
        </p:txBody>
      </p:sp>
      <p:sp>
        <p:nvSpPr>
          <p:cNvPr id="123" name="1. Finish (shut in) transgression.…"/>
          <p:cNvSpPr txBox="1">
            <a:spLocks noGrp="1"/>
          </p:cNvSpPr>
          <p:nvPr>
            <p:ph type="body" idx="1"/>
          </p:nvPr>
        </p:nvSpPr>
        <p:spPr>
          <a:xfrm>
            <a:off x="1202779" y="2270174"/>
            <a:ext cx="10599242" cy="6530926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1. Finish (shut in) transgression.</a:t>
            </a:r>
          </a:p>
          <a:p>
            <a:pPr marL="0" indent="0">
              <a:buSzTx/>
              <a:buNone/>
              <a:defRPr sz="3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2. Make an end of sin.</a:t>
            </a:r>
          </a:p>
          <a:p>
            <a:pPr marL="0" indent="0">
              <a:buSzTx/>
              <a:buNone/>
              <a:defRPr sz="3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3. Make reconciliation for iniquity. (Col.</a:t>
            </a:r>
            <a:r>
              <a:rPr lang="en-US" dirty="0"/>
              <a:t> </a:t>
            </a:r>
            <a:r>
              <a:rPr dirty="0"/>
              <a:t>1:19-22)</a:t>
            </a:r>
          </a:p>
          <a:p>
            <a:pPr marL="0" indent="0">
              <a:buSzTx/>
              <a:buNone/>
              <a:defRPr sz="3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4. Bring in everlasting righteousness (2 Cor.5:21)</a:t>
            </a:r>
          </a:p>
          <a:p>
            <a:pPr marL="0" indent="0">
              <a:buSzTx/>
              <a:buNone/>
              <a:defRPr sz="3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5. Seal up vision and prophecy. (Acts 3:24)</a:t>
            </a:r>
          </a:p>
          <a:p>
            <a:pPr marL="0" indent="0">
              <a:buSzTx/>
              <a:buNone/>
              <a:defRPr sz="3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6. Anoint the Most Holy.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build="p" bldLvl="5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When did the 70 Weeks Begin?"/>
          <p:cNvSpPr txBox="1">
            <a:spLocks noGrp="1"/>
          </p:cNvSpPr>
          <p:nvPr>
            <p:ph type="title"/>
          </p:nvPr>
        </p:nvSpPr>
        <p:spPr>
          <a:xfrm>
            <a:off x="1092200" y="342900"/>
            <a:ext cx="10599986" cy="1307356"/>
          </a:xfrm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rPr sz="5312">
                <a:latin typeface="Copperplate"/>
                <a:ea typeface="Copperplate"/>
                <a:cs typeface="Copperplate"/>
                <a:sym typeface="Copperplate"/>
              </a:rPr>
              <a:t>When did the 70 Weeks</a:t>
            </a:r>
            <a:r>
              <a:t> </a:t>
            </a:r>
            <a:r>
              <a:rPr sz="5312">
                <a:latin typeface="Copperplate"/>
                <a:ea typeface="Copperplate"/>
                <a:cs typeface="Copperplate"/>
                <a:sym typeface="Copperplate"/>
              </a:rPr>
              <a:t>Begin?</a:t>
            </a:r>
          </a:p>
        </p:txBody>
      </p:sp>
      <p:sp>
        <p:nvSpPr>
          <p:cNvPr id="126" name="1. Cyrus gave the order (Isa.45:13).  536 B.C.…"/>
          <p:cNvSpPr txBox="1">
            <a:spLocks noGrp="1"/>
          </p:cNvSpPr>
          <p:nvPr>
            <p:ph type="body" idx="1"/>
          </p:nvPr>
        </p:nvSpPr>
        <p:spPr>
          <a:xfrm>
            <a:off x="1202407" y="2159000"/>
            <a:ext cx="10599986" cy="62865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1. Cyrus gave the order (Isa.45:13).  536 B.C.</a:t>
            </a:r>
          </a:p>
          <a:p>
            <a:pPr marL="0" indent="0">
              <a:buSzTx/>
              <a:buNone/>
              <a:defRPr sz="3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a. The city or Nehemiah’s wall?    444B.C.</a:t>
            </a:r>
          </a:p>
          <a:p>
            <a:pPr marL="0" indent="0">
              <a:buSzTx/>
              <a:buNone/>
              <a:defRPr sz="3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b. 92 years - not 49 years.</a:t>
            </a:r>
          </a:p>
          <a:p>
            <a:pPr marL="0" indent="0">
              <a:buSzTx/>
              <a:buNone/>
              <a:defRPr sz="3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2. 62 weeks until the Messiah.          473 years, not 434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build="p" bldLvl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" name="Body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Custom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Copperplate</vt:lpstr>
      <vt:lpstr>Helvetica Light</vt:lpstr>
      <vt:lpstr>Helvetica Neue</vt:lpstr>
      <vt:lpstr>Helvetica Neue Light</vt:lpstr>
      <vt:lpstr>Helvetica Neue Medium</vt:lpstr>
      <vt:lpstr>Helvetica Neue Thin</vt:lpstr>
      <vt:lpstr>Times New Roman</vt:lpstr>
      <vt:lpstr>White</vt:lpstr>
      <vt:lpstr>PowerPoint Presentation</vt:lpstr>
      <vt:lpstr>Daniel 9 Points To What?</vt:lpstr>
      <vt:lpstr>When did the 70 Weeks Begin?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College View church of Christ</cp:lastModifiedBy>
  <cp:revision>1</cp:revision>
  <dcterms:modified xsi:type="dcterms:W3CDTF">2023-08-30T22:44:54Z</dcterms:modified>
</cp:coreProperties>
</file>