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19" r:id="rId5"/>
    <p:sldId id="268" r:id="rId6"/>
    <p:sldId id="311" r:id="rId7"/>
    <p:sldId id="315" r:id="rId8"/>
    <p:sldId id="316" r:id="rId9"/>
    <p:sldId id="317" r:id="rId10"/>
    <p:sldId id="318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BE4A5-46C9-4FF1-B9C8-DEE9151459BD}" v="4" dt="2023-08-27T14:20:19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219BE4A5-46C9-4FF1-B9C8-DEE9151459BD}"/>
    <pc:docChg chg="custSel addSld delSld modSld">
      <pc:chgData name="College View church of Christ" userId="66daf72c15de8306" providerId="LiveId" clId="{219BE4A5-46C9-4FF1-B9C8-DEE9151459BD}" dt="2023-08-27T14:20:22.974" v="7" actId="47"/>
      <pc:docMkLst>
        <pc:docMk/>
      </pc:docMkLst>
      <pc:sldChg chg="del">
        <pc:chgData name="College View church of Christ" userId="66daf72c15de8306" providerId="LiveId" clId="{219BE4A5-46C9-4FF1-B9C8-DEE9151459BD}" dt="2023-08-27T14:20:05.033" v="3" actId="47"/>
        <pc:sldMkLst>
          <pc:docMk/>
          <pc:sldMk cId="2353330369" sldId="313"/>
        </pc:sldMkLst>
      </pc:sldChg>
      <pc:sldChg chg="del">
        <pc:chgData name="College View church of Christ" userId="66daf72c15de8306" providerId="LiveId" clId="{219BE4A5-46C9-4FF1-B9C8-DEE9151459BD}" dt="2023-08-27T14:20:06.038" v="4" actId="47"/>
        <pc:sldMkLst>
          <pc:docMk/>
          <pc:sldMk cId="2062788251" sldId="314"/>
        </pc:sldMkLst>
      </pc:sldChg>
      <pc:sldChg chg="addSp delSp modSp new mod setBg chgLayout">
        <pc:chgData name="College View church of Christ" userId="66daf72c15de8306" providerId="LiveId" clId="{219BE4A5-46C9-4FF1-B9C8-DEE9151459BD}" dt="2023-08-27T14:19:50.005" v="2"/>
        <pc:sldMkLst>
          <pc:docMk/>
          <pc:sldMk cId="719156145" sldId="319"/>
        </pc:sldMkLst>
        <pc:spChg chg="del">
          <ac:chgData name="College View church of Christ" userId="66daf72c15de8306" providerId="LiveId" clId="{219BE4A5-46C9-4FF1-B9C8-DEE9151459BD}" dt="2023-08-27T14:19:42.724" v="1" actId="6264"/>
          <ac:spMkLst>
            <pc:docMk/>
            <pc:sldMk cId="719156145" sldId="319"/>
            <ac:spMk id="2" creationId="{E1AF27E9-6FC9-6179-6BC3-64D34E3880AB}"/>
          </ac:spMkLst>
        </pc:spChg>
        <pc:spChg chg="del">
          <ac:chgData name="College View church of Christ" userId="66daf72c15de8306" providerId="LiveId" clId="{219BE4A5-46C9-4FF1-B9C8-DEE9151459BD}" dt="2023-08-27T14:19:42.724" v="1" actId="6264"/>
          <ac:spMkLst>
            <pc:docMk/>
            <pc:sldMk cId="719156145" sldId="319"/>
            <ac:spMk id="3" creationId="{543620CD-76EB-1620-1C8B-CC6D56D37637}"/>
          </ac:spMkLst>
        </pc:spChg>
        <pc:spChg chg="add mod ord">
          <ac:chgData name="College View church of Christ" userId="66daf72c15de8306" providerId="LiveId" clId="{219BE4A5-46C9-4FF1-B9C8-DEE9151459BD}" dt="2023-08-27T14:19:42.724" v="1" actId="6264"/>
          <ac:spMkLst>
            <pc:docMk/>
            <pc:sldMk cId="719156145" sldId="319"/>
            <ac:spMk id="4" creationId="{1512DD1A-F7D9-D48D-F931-DAB28F33F881}"/>
          </ac:spMkLst>
        </pc:spChg>
        <pc:spChg chg="add mod ord">
          <ac:chgData name="College View church of Christ" userId="66daf72c15de8306" providerId="LiveId" clId="{219BE4A5-46C9-4FF1-B9C8-DEE9151459BD}" dt="2023-08-27T14:19:42.724" v="1" actId="6264"/>
          <ac:spMkLst>
            <pc:docMk/>
            <pc:sldMk cId="719156145" sldId="319"/>
            <ac:spMk id="5" creationId="{0DD354E7-77AD-4E64-24DA-574D9DF9AABF}"/>
          </ac:spMkLst>
        </pc:spChg>
      </pc:sldChg>
      <pc:sldChg chg="add del setBg">
        <pc:chgData name="College View church of Christ" userId="66daf72c15de8306" providerId="LiveId" clId="{219BE4A5-46C9-4FF1-B9C8-DEE9151459BD}" dt="2023-08-27T14:20:22.974" v="7" actId="47"/>
        <pc:sldMkLst>
          <pc:docMk/>
          <pc:sldMk cId="1023459292" sldId="320"/>
        </pc:sldMkLst>
      </pc:sldChg>
      <pc:sldChg chg="add">
        <pc:chgData name="College View church of Christ" userId="66daf72c15de8306" providerId="LiveId" clId="{219BE4A5-46C9-4FF1-B9C8-DEE9151459BD}" dt="2023-08-27T14:20:19.962" v="6"/>
        <pc:sldMkLst>
          <pc:docMk/>
          <pc:sldMk cId="946839741" sldId="32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12DD1A-F7D9-D48D-F931-DAB28F33F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D354E7-77AD-4E64-24DA-574D9DF9A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5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Christ’s Comms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 AUG 2023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Hebrews 1:1-2  </a:t>
            </a:r>
            <a:br>
              <a:rPr lang="en-US" dirty="0"/>
            </a:br>
            <a:r>
              <a:rPr lang="en-US" dirty="0"/>
              <a:t>God Speaks in Various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 burning bush: Exodus 3: 1-6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 thick cloud: Exodus 19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 gentle whisper: 1 Kings 19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A donkey: Numbers 22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Angels: Numbers 22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Calamity: Amos 4: 4-13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Prophecy</a:t>
            </a:r>
            <a:endParaRPr lang="en-US" sz="3600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Speaking To Us Through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Col 2: 1- 3: Christ is the key to everything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Matthew 5: 17: Christ fulfilled the law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Hebrews 1: 1-4: He speaks to us through Jesus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Words, Big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John 20: 20 – 23 : Incarnate: a deity embodied in flesh 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John 1: 1-5: Immanuel: God with 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Are Christ’s Communicators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Romans 10: 11- 15</a:t>
            </a:r>
            <a:endParaRPr lang="en-US" sz="3600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Mark 16: 14- 16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Wrong Approach, Wrong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Spiritual but not religious</a:t>
            </a: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Other paths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Baptism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12DD1A-F7D9-D48D-F931-DAB28F33F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D354E7-77AD-4E64-24DA-574D9DF9A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974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{130BB934-316B-4D05-A457-1A4E12102E25}tf33845126_win32</Template>
  <TotalTime>423</TotalTime>
  <Words>142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1_RetrospectVTI</vt:lpstr>
      <vt:lpstr>PowerPoint Presentation</vt:lpstr>
      <vt:lpstr>Christ’s Comms</vt:lpstr>
      <vt:lpstr>Hebrews 1:1-2   God Speaks in Various Ways</vt:lpstr>
      <vt:lpstr>Speaking To Us Through Christ</vt:lpstr>
      <vt:lpstr>Big Words, Big Meaning</vt:lpstr>
      <vt:lpstr>We Are Christ’s Communicators</vt:lpstr>
      <vt:lpstr>Wrong Approach, Wrong Outcome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Christianity</dc:title>
  <dc:creator>Alan Cantrell</dc:creator>
  <cp:lastModifiedBy>College View church of Christ</cp:lastModifiedBy>
  <cp:revision>19</cp:revision>
  <dcterms:created xsi:type="dcterms:W3CDTF">2022-12-24T03:12:16Z</dcterms:created>
  <dcterms:modified xsi:type="dcterms:W3CDTF">2023-08-27T14:20:23Z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