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56" r:id="rId3"/>
    <p:sldId id="258" r:id="rId4"/>
    <p:sldId id="264" r:id="rId5"/>
    <p:sldId id="266" r:id="rId6"/>
    <p:sldId id="265" r:id="rId7"/>
    <p:sldId id="268" r:id="rId8"/>
    <p:sldId id="267" r:id="rId9"/>
    <p:sldId id="270" r:id="rId10"/>
    <p:sldId id="271" r:id="rId11"/>
    <p:sldId id="269" r:id="rId12"/>
    <p:sldId id="272" r:id="rId13"/>
    <p:sldId id="274" r:id="rId14"/>
    <p:sldId id="273" r:id="rId15"/>
    <p:sldId id="276" r:id="rId16"/>
    <p:sldId id="278" r:id="rId17"/>
    <p:sldId id="275" r:id="rId18"/>
    <p:sldId id="277" r:id="rId19"/>
    <p:sldId id="280" r:id="rId20"/>
    <p:sldId id="279" r:id="rId21"/>
    <p:sldId id="290" r:id="rId22"/>
    <p:sldId id="259" r:id="rId23"/>
    <p:sldId id="260" r:id="rId24"/>
    <p:sldId id="284" r:id="rId25"/>
    <p:sldId id="281" r:id="rId26"/>
    <p:sldId id="282" r:id="rId27"/>
    <p:sldId id="285" r:id="rId28"/>
    <p:sldId id="286" r:id="rId29"/>
    <p:sldId id="261" r:id="rId30"/>
    <p:sldId id="287" r:id="rId31"/>
    <p:sldId id="283" r:id="rId32"/>
    <p:sldId id="288" r:id="rId33"/>
    <p:sldId id="289" r:id="rId34"/>
    <p:sldId id="263"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67" y="8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42FE-E00B-4FAF-8F73-F722060EBA12}"/>
              </a:ext>
            </a:extLst>
          </p:cNvPr>
          <p:cNvSpPr>
            <a:spLocks noGrp="1"/>
          </p:cNvSpPr>
          <p:nvPr>
            <p:ph type="ctrTitle"/>
          </p:nvPr>
        </p:nvSpPr>
        <p:spPr>
          <a:xfrm>
            <a:off x="482600" y="978408"/>
            <a:ext cx="10506991" cy="2531555"/>
          </a:xfrm>
          <a:prstGeom prst="rect">
            <a:avLst/>
          </a:prstGeom>
        </p:spPr>
        <p:txBody>
          <a:bodyPr anchor="b"/>
          <a:lstStyle>
            <a:lvl1pPr algn="l">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7C1CCE2-4461-473E-B23C-34C8CCF04B3A}"/>
              </a:ext>
            </a:extLst>
          </p:cNvPr>
          <p:cNvSpPr>
            <a:spLocks noGrp="1"/>
          </p:cNvSpPr>
          <p:nvPr>
            <p:ph type="subTitle" idx="1"/>
          </p:nvPr>
        </p:nvSpPr>
        <p:spPr>
          <a:xfrm>
            <a:off x="482600" y="3602038"/>
            <a:ext cx="10506991" cy="2277554"/>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FAA551A-CE2F-4E35-A714-B1F04D4B4E8E}"/>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5" name="Footer Placeholder 4">
            <a:extLst>
              <a:ext uri="{FF2B5EF4-FFF2-40B4-BE49-F238E27FC236}">
                <a16:creationId xmlns:a16="http://schemas.microsoft.com/office/drawing/2014/main" id="{26B5C907-6594-4DFF-A32B-449C3BA968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76D75-E9DA-4660-AC52-51BA63FCB94D}"/>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0" name="Straight Connector 9">
            <a:extLst>
              <a:ext uri="{FF2B5EF4-FFF2-40B4-BE49-F238E27FC236}">
                <a16:creationId xmlns:a16="http://schemas.microsoft.com/office/drawing/2014/main" id="{A2EFA84C-D756-4DC7-AA46-68D776F37FA4}"/>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3475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1999A10-4355-4A13-B008-196B21ABEEAF}"/>
              </a:ext>
              <a:ext uri="{C183D7F6-B498-43B3-948B-1728B52AA6E4}">
                <adec:decorative xmlns:adec="http://schemas.microsoft.com/office/drawing/2017/decorative" val="1"/>
              </a:ext>
            </a:extLst>
          </p:cNvPr>
          <p:cNvSpPr/>
          <p:nvPr/>
        </p:nvSpPr>
        <p:spPr>
          <a:xfrm>
            <a:off x="482600" y="483576"/>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6D448-AFEA-4483-B0E4-002840525CDD}"/>
              </a:ext>
            </a:extLst>
          </p:cNvPr>
          <p:cNvSpPr>
            <a:spLocks noGrp="1"/>
          </p:cNvSpPr>
          <p:nvPr>
            <p:ph type="title"/>
          </p:nvPr>
        </p:nvSpPr>
        <p:spPr>
          <a:xfrm>
            <a:off x="482600" y="978408"/>
            <a:ext cx="10506991" cy="1755263"/>
          </a:xfrm>
          <a:prstGeom prst="rect">
            <a:avLst/>
          </a:prstGeo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CF216234-4516-4303-8F60-A8127D89A5E5}"/>
              </a:ext>
            </a:extLst>
          </p:cNvPr>
          <p:cNvSpPr>
            <a:spLocks noGrp="1"/>
          </p:cNvSpPr>
          <p:nvPr>
            <p:ph type="body" orient="vert" idx="1"/>
          </p:nvPr>
        </p:nvSpPr>
        <p:spPr>
          <a:xfrm>
            <a:off x="484192" y="3103131"/>
            <a:ext cx="10506991" cy="30929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46B5D50-A474-462B-A807-DF186B1C2F48}"/>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5" name="Footer Placeholder 4">
            <a:extLst>
              <a:ext uri="{FF2B5EF4-FFF2-40B4-BE49-F238E27FC236}">
                <a16:creationId xmlns:a16="http://schemas.microsoft.com/office/drawing/2014/main" id="{F8BF1DAF-2E2D-46ED-AA3E-3D2FE4039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FC771-EB13-4EB5-A0A2-3968C6ABBD4E}"/>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8" name="Straight Connector 7">
            <a:extLst>
              <a:ext uri="{FF2B5EF4-FFF2-40B4-BE49-F238E27FC236}">
                <a16:creationId xmlns:a16="http://schemas.microsoft.com/office/drawing/2014/main" id="{B3B596B8-8230-4695-8D76-F06AFA8156C3}"/>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C53EBF93-5FD9-4F4E-8485-7B937145CD0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9312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B4D06-C7C6-4949-8EB2-F03ED999A2BB}"/>
              </a:ext>
            </a:extLst>
          </p:cNvPr>
          <p:cNvSpPr>
            <a:spLocks noGrp="1"/>
          </p:cNvSpPr>
          <p:nvPr>
            <p:ph type="title" orient="vert"/>
          </p:nvPr>
        </p:nvSpPr>
        <p:spPr>
          <a:xfrm>
            <a:off x="8041710" y="978408"/>
            <a:ext cx="2947881" cy="5124777"/>
          </a:xfrm>
          <a:prstGeom prst="rect">
            <a:avLst/>
          </a:prstGeo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C921B9D-8C11-4176-AF22-89F972E21284}"/>
              </a:ext>
            </a:extLst>
          </p:cNvPr>
          <p:cNvSpPr>
            <a:spLocks noGrp="1"/>
          </p:cNvSpPr>
          <p:nvPr>
            <p:ph type="body" orient="vert" idx="1"/>
          </p:nvPr>
        </p:nvSpPr>
        <p:spPr>
          <a:xfrm>
            <a:off x="484632" y="978408"/>
            <a:ext cx="7256453" cy="51247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AFA9E1C-8E18-4A35-9BD8-427B1D14BB8E}"/>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5" name="Footer Placeholder 4">
            <a:extLst>
              <a:ext uri="{FF2B5EF4-FFF2-40B4-BE49-F238E27FC236}">
                <a16:creationId xmlns:a16="http://schemas.microsoft.com/office/drawing/2014/main" id="{2E116CDB-7BB6-4DD2-A626-6DA8E569F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0403B-439E-449F-83B1-799EEC239A2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91671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3735-A77F-440D-9448-6AE7C204D377}"/>
              </a:ext>
            </a:extLst>
          </p:cNvPr>
          <p:cNvSpPr>
            <a:spLocks noGrp="1"/>
          </p:cNvSpPr>
          <p:nvPr>
            <p:ph type="title"/>
          </p:nvPr>
        </p:nvSpPr>
        <p:spPr>
          <a:xfrm>
            <a:off x="482600" y="978408"/>
            <a:ext cx="10634472" cy="2157984"/>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276C6EE-D55E-454B-B28C-EC73D1DB4A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2A2905-6D2E-4319-9521-61452AB8F996}"/>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5" name="Footer Placeholder 4">
            <a:extLst>
              <a:ext uri="{FF2B5EF4-FFF2-40B4-BE49-F238E27FC236}">
                <a16:creationId xmlns:a16="http://schemas.microsoft.com/office/drawing/2014/main" id="{6DAC7550-84E8-49D3-B419-6F5F327DA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AD2C6B-EA5D-4D97-BC84-6C860D536360}"/>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901927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1B299E6-11CC-4181-86C3-528A13F1F556}"/>
              </a:ext>
              <a:ext uri="{C183D7F6-B498-43B3-948B-1728B52AA6E4}">
                <adec:decorative xmlns:adec="http://schemas.microsoft.com/office/drawing/2017/decorative" val="1"/>
              </a:ext>
            </a:extLst>
          </p:cNvPr>
          <p:cNvSpPr/>
          <p:nvPr/>
        </p:nvSpPr>
        <p:spPr>
          <a:xfrm>
            <a:off x="481007" y="3922232"/>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E803473-0A64-4F9F-833B-8D64E39019B1}"/>
              </a:ext>
            </a:extLst>
          </p:cNvPr>
          <p:cNvSpPr>
            <a:spLocks noGrp="1"/>
          </p:cNvSpPr>
          <p:nvPr>
            <p:ph type="title"/>
          </p:nvPr>
        </p:nvSpPr>
        <p:spPr>
          <a:xfrm>
            <a:off x="482600" y="978409"/>
            <a:ext cx="10515600" cy="2716769"/>
          </a:xfrm>
          <a:prstGeom prst="rect">
            <a:avLst/>
          </a:prstGeo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6873736-B424-40F2-B562-6DC10E5EDE4F}"/>
              </a:ext>
            </a:extLst>
          </p:cNvPr>
          <p:cNvSpPr>
            <a:spLocks noGrp="1"/>
          </p:cNvSpPr>
          <p:nvPr>
            <p:ph type="body" idx="1"/>
          </p:nvPr>
        </p:nvSpPr>
        <p:spPr>
          <a:xfrm>
            <a:off x="482600" y="4171445"/>
            <a:ext cx="10515600" cy="1918205"/>
          </a:xfrm>
        </p:spPr>
        <p:txBody>
          <a:bodyPr>
            <a:normAutofit/>
          </a:bodyPr>
          <a:lstStyle>
            <a:lvl1pPr marL="0" indent="0">
              <a:buNone/>
              <a:defRPr lang="en-US" sz="2400" i="1" kern="1200" dirty="0" smtClean="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Date Placeholder 3">
            <a:extLst>
              <a:ext uri="{FF2B5EF4-FFF2-40B4-BE49-F238E27FC236}">
                <a16:creationId xmlns:a16="http://schemas.microsoft.com/office/drawing/2014/main" id="{74348851-37C0-478D-B722-D76C817DC49D}"/>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5" name="Footer Placeholder 4">
            <a:extLst>
              <a:ext uri="{FF2B5EF4-FFF2-40B4-BE49-F238E27FC236}">
                <a16:creationId xmlns:a16="http://schemas.microsoft.com/office/drawing/2014/main" id="{263E063E-66CE-4C18-91FA-D14AE052D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66D3D-FD62-470C-BC3C-A03771A32F60}"/>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11" name="Straight Connector 10">
            <a:extLst>
              <a:ext uri="{FF2B5EF4-FFF2-40B4-BE49-F238E27FC236}">
                <a16:creationId xmlns:a16="http://schemas.microsoft.com/office/drawing/2014/main" id="{DDFF0049-0231-4557-A707-569556F0CA83}"/>
              </a:ext>
              <a:ext uri="{C183D7F6-B498-43B3-948B-1728B52AA6E4}">
                <adec:decorative xmlns:adec="http://schemas.microsoft.com/office/drawing/2017/decorative" val="1"/>
              </a:ext>
            </a:extLst>
          </p:cNvPr>
          <p:cNvCxnSpPr>
            <a:cxnSpLocks/>
          </p:cNvCxnSpPr>
          <p:nvPr/>
        </p:nvCxnSpPr>
        <p:spPr>
          <a:xfrm>
            <a:off x="481007" y="3922232"/>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457A0DB1-87C8-4BF4-B2A2-F9CA6ED05AC4}"/>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6C29209-8A8F-48A7-8BA2-AFADA37CBD4F}"/>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0317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166BE9C-AE7C-4C39-9694-C32D6939B965}"/>
              </a:ext>
              <a:ext uri="{C183D7F6-B498-43B3-948B-1728B52AA6E4}">
                <adec:decorative xmlns:adec="http://schemas.microsoft.com/office/drawing/2017/decorative" val="1"/>
              </a:ext>
            </a:extLst>
          </p:cNvPr>
          <p:cNvSpPr/>
          <p:nvPr/>
        </p:nvSpPr>
        <p:spPr>
          <a:xfrm>
            <a:off x="481007" y="483577"/>
            <a:ext cx="11147071" cy="2434824"/>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CC42C-303A-4BDF-990A-2B07967BC9A9}"/>
              </a:ext>
            </a:extLst>
          </p:cNvPr>
          <p:cNvSpPr>
            <a:spLocks noGrp="1"/>
          </p:cNvSpPr>
          <p:nvPr>
            <p:ph type="title"/>
          </p:nvPr>
        </p:nvSpPr>
        <p:spPr>
          <a:xfrm>
            <a:off x="482599" y="978408"/>
            <a:ext cx="11147071" cy="1755263"/>
          </a:xfrm>
          <a:prstGeom prst="rect">
            <a:avLst/>
          </a:prstGeo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0C55CEF-353E-4E14-83AD-ACADDC08D943}"/>
              </a:ext>
            </a:extLst>
          </p:cNvPr>
          <p:cNvSpPr>
            <a:spLocks noGrp="1"/>
          </p:cNvSpPr>
          <p:nvPr>
            <p:ph sz="half" idx="1"/>
          </p:nvPr>
        </p:nvSpPr>
        <p:spPr>
          <a:xfrm>
            <a:off x="48260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E55ECEF-9654-4AC1-BF77-7BC602BBD434}"/>
              </a:ext>
            </a:extLst>
          </p:cNvPr>
          <p:cNvSpPr>
            <a:spLocks noGrp="1"/>
          </p:cNvSpPr>
          <p:nvPr>
            <p:ph sz="half" idx="2"/>
          </p:nvPr>
        </p:nvSpPr>
        <p:spPr>
          <a:xfrm>
            <a:off x="6211120" y="3103131"/>
            <a:ext cx="5418551" cy="30738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4922FC8-BC06-407B-A82B-DA62B33A1CD4}"/>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6" name="Footer Placeholder 5">
            <a:extLst>
              <a:ext uri="{FF2B5EF4-FFF2-40B4-BE49-F238E27FC236}">
                <a16:creationId xmlns:a16="http://schemas.microsoft.com/office/drawing/2014/main" id="{7915B701-4E1F-48AA-8A3C-ED5DD9151E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BCA31-8AC7-46F5-BCAB-41D54DF83D78}"/>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9" name="Straight Connector 8">
            <a:extLst>
              <a:ext uri="{FF2B5EF4-FFF2-40B4-BE49-F238E27FC236}">
                <a16:creationId xmlns:a16="http://schemas.microsoft.com/office/drawing/2014/main" id="{21BA86D8-2A29-4A0E-AEA0-39B41C4187DE}"/>
              </a:ext>
              <a:ext uri="{C183D7F6-B498-43B3-948B-1728B52AA6E4}">
                <adec:decorative xmlns:adec="http://schemas.microsoft.com/office/drawing/2017/decorative" val="1"/>
              </a:ext>
            </a:extLst>
          </p:cNvPr>
          <p:cNvCxnSpPr>
            <a:cxnSpLocks/>
          </p:cNvCxnSpPr>
          <p:nvPr/>
        </p:nvCxnSpPr>
        <p:spPr>
          <a:xfrm>
            <a:off x="482600" y="291840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F085E13E-918A-4D04-9E84-94148D7C878E}"/>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654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E892-D975-4DD6-8583-A14DDBE85F0C}"/>
              </a:ext>
            </a:extLst>
          </p:cNvPr>
          <p:cNvSpPr>
            <a:spLocks noGrp="1"/>
          </p:cNvSpPr>
          <p:nvPr>
            <p:ph type="title"/>
          </p:nvPr>
        </p:nvSpPr>
        <p:spPr>
          <a:xfrm>
            <a:off x="484631" y="978407"/>
            <a:ext cx="11145039" cy="1339584"/>
          </a:xfrm>
          <a:prstGeom prst="rect">
            <a:avLst/>
          </a:prstGeom>
        </p:spPr>
        <p:txBody>
          <a:bodyPr anchor="b"/>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1F7700-CECC-4881-BE5C-A13CD825B73B}"/>
              </a:ext>
            </a:extLst>
          </p:cNvPr>
          <p:cNvSpPr>
            <a:spLocks noGrp="1"/>
          </p:cNvSpPr>
          <p:nvPr>
            <p:ph type="body" idx="1"/>
          </p:nvPr>
        </p:nvSpPr>
        <p:spPr>
          <a:xfrm>
            <a:off x="484632" y="2500921"/>
            <a:ext cx="5346222" cy="823912"/>
          </a:xfrm>
        </p:spPr>
        <p:txBody>
          <a:bodyPr anchor="b">
            <a:normAutofit/>
          </a:bodyPr>
          <a:lstStyle>
            <a:lvl1pPr marL="0" indent="0">
              <a:buNone/>
              <a:defRPr lang="en-US" sz="2400" b="0" i="1"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10000"/>
              </a:lnSpc>
              <a:spcBef>
                <a:spcPts val="1000"/>
              </a:spcBef>
              <a:buFont typeface="Arial" panose="020B0604020202020204" pitchFamily="34" charset="0"/>
              <a:buNone/>
            </a:pPr>
            <a:r>
              <a:rPr lang="en-US"/>
              <a:t>Click to edit Master text styles</a:t>
            </a:r>
          </a:p>
        </p:txBody>
      </p:sp>
      <p:sp>
        <p:nvSpPr>
          <p:cNvPr id="4" name="Content Placeholder 3">
            <a:extLst>
              <a:ext uri="{FF2B5EF4-FFF2-40B4-BE49-F238E27FC236}">
                <a16:creationId xmlns:a16="http://schemas.microsoft.com/office/drawing/2014/main" id="{4CA50766-520A-44C5-943E-569222B74104}"/>
              </a:ext>
            </a:extLst>
          </p:cNvPr>
          <p:cNvSpPr>
            <a:spLocks noGrp="1"/>
          </p:cNvSpPr>
          <p:nvPr>
            <p:ph sz="half" idx="2"/>
          </p:nvPr>
        </p:nvSpPr>
        <p:spPr>
          <a:xfrm>
            <a:off x="484632" y="3428999"/>
            <a:ext cx="5346222"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72F7E42-976A-4239-8006-D68538D4B71F}"/>
              </a:ext>
            </a:extLst>
          </p:cNvPr>
          <p:cNvSpPr>
            <a:spLocks noGrp="1"/>
          </p:cNvSpPr>
          <p:nvPr>
            <p:ph type="body" sz="quarter" idx="3"/>
          </p:nvPr>
        </p:nvSpPr>
        <p:spPr>
          <a:xfrm>
            <a:off x="6257120" y="2500921"/>
            <a:ext cx="5372551" cy="823912"/>
          </a:xfrm>
        </p:spPr>
        <p:txBody>
          <a:bodyPr anchor="b"/>
          <a:lstStyle>
            <a:lvl1pPr marL="0" indent="0">
              <a:buNone/>
              <a:defRPr lang="en-US" sz="2400" b="0" i="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8CA329-951F-4391-ADC5-7EA320B7782F}"/>
              </a:ext>
            </a:extLst>
          </p:cNvPr>
          <p:cNvSpPr>
            <a:spLocks noGrp="1"/>
          </p:cNvSpPr>
          <p:nvPr>
            <p:ph sz="quarter" idx="4"/>
          </p:nvPr>
        </p:nvSpPr>
        <p:spPr>
          <a:xfrm>
            <a:off x="6257120" y="3428999"/>
            <a:ext cx="5372551" cy="2760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FBEC22A-DA46-460C-B865-D928C20AE763}"/>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8" name="Footer Placeholder 7">
            <a:extLst>
              <a:ext uri="{FF2B5EF4-FFF2-40B4-BE49-F238E27FC236}">
                <a16:creationId xmlns:a16="http://schemas.microsoft.com/office/drawing/2014/main" id="{4EB2D647-42C5-4AB7-BB71-3A44065716E7}"/>
              </a:ext>
            </a:extLst>
          </p:cNvPr>
          <p:cNvSpPr>
            <a:spLocks noGrp="1"/>
          </p:cNvSpPr>
          <p:nvPr>
            <p:ph type="ftr" sz="quarter" idx="11"/>
          </p:nvPr>
        </p:nvSpPr>
        <p:spPr>
          <a:xfrm>
            <a:off x="484632" y="6419088"/>
            <a:ext cx="4114800" cy="365125"/>
          </a:xfrm>
        </p:spPr>
        <p:txBody>
          <a:bodyPr/>
          <a:lstStyle/>
          <a:p>
            <a:endParaRPr lang="en-US"/>
          </a:p>
        </p:txBody>
      </p:sp>
      <p:sp>
        <p:nvSpPr>
          <p:cNvPr id="9" name="Slide Number Placeholder 8">
            <a:extLst>
              <a:ext uri="{FF2B5EF4-FFF2-40B4-BE49-F238E27FC236}">
                <a16:creationId xmlns:a16="http://schemas.microsoft.com/office/drawing/2014/main" id="{590B2B67-714C-46DA-85E5-598B4244D3B0}"/>
              </a:ext>
            </a:extLst>
          </p:cNvPr>
          <p:cNvSpPr>
            <a:spLocks noGrp="1"/>
          </p:cNvSpPr>
          <p:nvPr>
            <p:ph type="sldNum" sz="quarter" idx="12"/>
          </p:nvPr>
        </p:nvSpPr>
        <p:spPr>
          <a:xfrm>
            <a:off x="10989591" y="-7190"/>
            <a:ext cx="640080" cy="365125"/>
          </a:xfrm>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2912663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B6724-AB30-4E7C-BE2B-ECD94FF1B463}"/>
              </a:ext>
              <a:ext uri="{C183D7F6-B498-43B3-948B-1728B52AA6E4}">
                <adec:decorative xmlns:adec="http://schemas.microsoft.com/office/drawing/2017/decorative" val="1"/>
              </a:ext>
            </a:extLst>
          </p:cNvPr>
          <p:cNvSpPr/>
          <p:nvPr/>
        </p:nvSpPr>
        <p:spPr>
          <a:xfrm>
            <a:off x="481007" y="3933311"/>
            <a:ext cx="11147071" cy="2434825"/>
          </a:xfrm>
          <a:prstGeom prst="rect">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1D4BAB-2678-4A19-A575-C47CAF1446E5}"/>
              </a:ext>
            </a:extLst>
          </p:cNvPr>
          <p:cNvSpPr>
            <a:spLocks noGrp="1"/>
          </p:cNvSpPr>
          <p:nvPr>
            <p:ph type="title"/>
          </p:nvPr>
        </p:nvSpPr>
        <p:spPr>
          <a:xfrm>
            <a:off x="482600" y="978408"/>
            <a:ext cx="10634472" cy="2591509"/>
          </a:xfrm>
          <a:prstGeom prst="rect">
            <a:avLst/>
          </a:prstGeom>
        </p:spPr>
        <p:txBody>
          <a:bodyPr anchor="b"/>
          <a:lstStyle/>
          <a:p>
            <a:r>
              <a:rPr lang="en-US"/>
              <a:t>Click to edit Master title style</a:t>
            </a:r>
            <a:endParaRPr lang="en-US" dirty="0"/>
          </a:p>
        </p:txBody>
      </p:sp>
      <p:sp>
        <p:nvSpPr>
          <p:cNvPr id="3" name="Date Placeholder 2">
            <a:extLst>
              <a:ext uri="{FF2B5EF4-FFF2-40B4-BE49-F238E27FC236}">
                <a16:creationId xmlns:a16="http://schemas.microsoft.com/office/drawing/2014/main" id="{4047C89E-0ABD-4FD2-924C-894345ADFED8}"/>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4" name="Footer Placeholder 3">
            <a:extLst>
              <a:ext uri="{FF2B5EF4-FFF2-40B4-BE49-F238E27FC236}">
                <a16:creationId xmlns:a16="http://schemas.microsoft.com/office/drawing/2014/main" id="{553026CE-9CC8-403B-88B1-184D16532A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B3D616-3C18-401B-A792-E75149FDFC47}"/>
              </a:ext>
            </a:extLst>
          </p:cNvPr>
          <p:cNvSpPr>
            <a:spLocks noGrp="1"/>
          </p:cNvSpPr>
          <p:nvPr>
            <p:ph type="sldNum" sz="quarter" idx="12"/>
          </p:nvPr>
        </p:nvSpPr>
        <p:spPr/>
        <p:txBody>
          <a:bodyPr/>
          <a:lstStyle/>
          <a:p>
            <a:fld id="{60553ECD-7F6D-420D-93CA-D8D15EB427AC}" type="slidenum">
              <a:rPr lang="en-US" smtClean="0"/>
              <a:t>‹#›</a:t>
            </a:fld>
            <a:endParaRPr lang="en-US"/>
          </a:p>
        </p:txBody>
      </p:sp>
      <p:cxnSp>
        <p:nvCxnSpPr>
          <p:cNvPr id="7" name="Straight Connector 6">
            <a:extLst>
              <a:ext uri="{FF2B5EF4-FFF2-40B4-BE49-F238E27FC236}">
                <a16:creationId xmlns:a16="http://schemas.microsoft.com/office/drawing/2014/main" id="{04EC6F70-D800-4067-A36A-5BBFC8018E2D}"/>
              </a:ext>
              <a:ext uri="{C183D7F6-B498-43B3-948B-1728B52AA6E4}">
                <adec:decorative xmlns:adec="http://schemas.microsoft.com/office/drawing/2017/decorative" val="1"/>
              </a:ext>
            </a:extLst>
          </p:cNvPr>
          <p:cNvCxnSpPr>
            <a:cxnSpLocks/>
          </p:cNvCxnSpPr>
          <p:nvPr/>
        </p:nvCxnSpPr>
        <p:spPr>
          <a:xfrm>
            <a:off x="482600" y="3933311"/>
            <a:ext cx="11147071"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42B66CB6-8988-4FBA-8524-726765A5F2AA}"/>
              </a:ext>
              <a:ext uri="{C183D7F6-B498-43B3-948B-1728B52AA6E4}">
                <adec:decorative xmlns:adec="http://schemas.microsoft.com/office/drawing/2017/decorative" val="1"/>
              </a:ext>
            </a:extLst>
          </p:cNvPr>
          <p:cNvCxnSpPr>
            <a:cxnSpLocks/>
          </p:cNvCxnSpPr>
          <p:nvPr/>
        </p:nvCxnSpPr>
        <p:spPr>
          <a:xfrm>
            <a:off x="481007"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8171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C73F84-0C6B-4EF4-9405-C389824999D4}"/>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3" name="Footer Placeholder 2">
            <a:extLst>
              <a:ext uri="{FF2B5EF4-FFF2-40B4-BE49-F238E27FC236}">
                <a16:creationId xmlns:a16="http://schemas.microsoft.com/office/drawing/2014/main" id="{DCCEC807-744E-4C5C-8B15-09AED3E570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FBCB19-9F4B-474C-85C1-4A645A971827}"/>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3048325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88B0-DD6B-449B-AE32-D3192081E76F}"/>
              </a:ext>
            </a:extLst>
          </p:cNvPr>
          <p:cNvSpPr>
            <a:spLocks noGrp="1"/>
          </p:cNvSpPr>
          <p:nvPr>
            <p:ph type="title"/>
          </p:nvPr>
        </p:nvSpPr>
        <p:spPr>
          <a:xfrm>
            <a:off x="484632" y="978408"/>
            <a:ext cx="4287393" cy="2450592"/>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F22ED6-5B69-4B3B-BF96-3A75F2107FA6}"/>
              </a:ext>
            </a:extLst>
          </p:cNvPr>
          <p:cNvSpPr>
            <a:spLocks noGrp="1"/>
          </p:cNvSpPr>
          <p:nvPr>
            <p:ph idx="1"/>
          </p:nvPr>
        </p:nvSpPr>
        <p:spPr>
          <a:xfrm>
            <a:off x="5183187" y="987425"/>
            <a:ext cx="644648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7704043-D45F-440A-A15D-2718A913E05A}"/>
              </a:ext>
            </a:extLst>
          </p:cNvPr>
          <p:cNvSpPr>
            <a:spLocks noGrp="1"/>
          </p:cNvSpPr>
          <p:nvPr>
            <p:ph type="body" sz="half" idx="2"/>
          </p:nvPr>
        </p:nvSpPr>
        <p:spPr>
          <a:xfrm>
            <a:off x="484632" y="3645074"/>
            <a:ext cx="4287393" cy="2223914"/>
          </a:xfrm>
        </p:spPr>
        <p:txBody>
          <a:bodyPr/>
          <a:lstStyle>
            <a:lvl1pPr marL="0" indent="0">
              <a:buNone/>
              <a:defRPr lang="en-US" sz="2400" i="1" kern="1200" dirty="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072DC-7326-43E7-806C-B690C439E8A8}"/>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6" name="Footer Placeholder 5">
            <a:extLst>
              <a:ext uri="{FF2B5EF4-FFF2-40B4-BE49-F238E27FC236}">
                <a16:creationId xmlns:a16="http://schemas.microsoft.com/office/drawing/2014/main" id="{73F89A0F-B8C6-4AA6-A9C4-4A454F422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57A616-A4F2-4FC5-88DE-B4E6BA542895}"/>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26195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773D-D007-4687-BA9C-9F229829B5EF}"/>
              </a:ext>
            </a:extLst>
          </p:cNvPr>
          <p:cNvSpPr>
            <a:spLocks noGrp="1"/>
          </p:cNvSpPr>
          <p:nvPr>
            <p:ph type="title"/>
          </p:nvPr>
        </p:nvSpPr>
        <p:spPr>
          <a:xfrm>
            <a:off x="484632" y="978407"/>
            <a:ext cx="4287393" cy="2450593"/>
          </a:xfrm>
          <a:prstGeom prst="rect">
            <a:avLst/>
          </a:prstGeom>
        </p:spPr>
        <p:txBody>
          <a:bodyPr anchor="b"/>
          <a:lstStyle>
            <a:lvl1pPr>
              <a:defRPr lang="en-US" sz="5400" kern="1200" smtClean="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A3A75FC-78D2-4EF5-884F-11B7BACF799A}"/>
              </a:ext>
            </a:extLst>
          </p:cNvPr>
          <p:cNvSpPr>
            <a:spLocks noGrp="1"/>
          </p:cNvSpPr>
          <p:nvPr>
            <p:ph type="pic" idx="1"/>
          </p:nvPr>
        </p:nvSpPr>
        <p:spPr>
          <a:xfrm>
            <a:off x="5183187" y="987425"/>
            <a:ext cx="644648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D7CE0BB-D335-4391-A23F-194C575CAF8F}"/>
              </a:ext>
            </a:extLst>
          </p:cNvPr>
          <p:cNvSpPr>
            <a:spLocks noGrp="1"/>
          </p:cNvSpPr>
          <p:nvPr>
            <p:ph type="body" sz="half" idx="2"/>
          </p:nvPr>
        </p:nvSpPr>
        <p:spPr>
          <a:xfrm>
            <a:off x="484632" y="3645074"/>
            <a:ext cx="4287393" cy="2223914"/>
          </a:xfrm>
        </p:spPr>
        <p:txBody>
          <a:bodyPr/>
          <a:lstStyle>
            <a:lvl1pPr marL="0" indent="0">
              <a:buNone/>
              <a:defRPr lang="en-US" sz="240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701E1-B97B-4DA5-B9AD-07B7C12476AE}"/>
              </a:ext>
            </a:extLst>
          </p:cNvPr>
          <p:cNvSpPr>
            <a:spLocks noGrp="1"/>
          </p:cNvSpPr>
          <p:nvPr>
            <p:ph type="dt" sz="half" idx="10"/>
          </p:nvPr>
        </p:nvSpPr>
        <p:spPr/>
        <p:txBody>
          <a:bodyPr/>
          <a:lstStyle/>
          <a:p>
            <a:fld id="{81B8F32D-D8B6-4B9E-9CBF-DCAC30B7B93D}" type="datetimeFigureOut">
              <a:rPr lang="en-US" smtClean="0"/>
              <a:t>7/29/2023</a:t>
            </a:fld>
            <a:endParaRPr lang="en-US"/>
          </a:p>
        </p:txBody>
      </p:sp>
      <p:sp>
        <p:nvSpPr>
          <p:cNvPr id="6" name="Footer Placeholder 5">
            <a:extLst>
              <a:ext uri="{FF2B5EF4-FFF2-40B4-BE49-F238E27FC236}">
                <a16:creationId xmlns:a16="http://schemas.microsoft.com/office/drawing/2014/main" id="{076D9CF8-F42F-4618-9F26-8BFE56487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A2023-1ECA-4A96-BDC7-F7FA4368BE1B}"/>
              </a:ext>
            </a:extLst>
          </p:cNvPr>
          <p:cNvSpPr>
            <a:spLocks noGrp="1"/>
          </p:cNvSpPr>
          <p:nvPr>
            <p:ph type="sldNum" sz="quarter" idx="12"/>
          </p:nvPr>
        </p:nvSpPr>
        <p:spPr/>
        <p:txBody>
          <a:bodyPr/>
          <a:lstStyle/>
          <a:p>
            <a:fld id="{60553ECD-7F6D-420D-93CA-D8D15EB427AC}" type="slidenum">
              <a:rPr lang="en-US" smtClean="0"/>
              <a:t>‹#›</a:t>
            </a:fld>
            <a:endParaRPr lang="en-US"/>
          </a:p>
        </p:txBody>
      </p:sp>
    </p:spTree>
    <p:extLst>
      <p:ext uri="{BB962C8B-B14F-4D97-AF65-F5344CB8AC3E}">
        <p14:creationId xmlns:p14="http://schemas.microsoft.com/office/powerpoint/2010/main" val="181978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87A535-3CAC-46BC-B2B2-3AE83EC3A561}"/>
              </a:ext>
            </a:extLst>
          </p:cNvPr>
          <p:cNvSpPr>
            <a:spLocks noGrp="1"/>
          </p:cNvSpPr>
          <p:nvPr>
            <p:ph type="title"/>
          </p:nvPr>
        </p:nvSpPr>
        <p:spPr>
          <a:xfrm>
            <a:off x="482600" y="978408"/>
            <a:ext cx="10506991" cy="2153099"/>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8EBDBD-59EC-46ED-BE79-6D37B531D692}"/>
              </a:ext>
            </a:extLst>
          </p:cNvPr>
          <p:cNvSpPr>
            <a:spLocks noGrp="1"/>
          </p:cNvSpPr>
          <p:nvPr>
            <p:ph type="body" idx="1"/>
          </p:nvPr>
        </p:nvSpPr>
        <p:spPr>
          <a:xfrm>
            <a:off x="482600" y="3306870"/>
            <a:ext cx="10506991" cy="25727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5921F5C-FD3D-42C7-90F4-5ECE6FFCFE7F}"/>
              </a:ext>
            </a:extLst>
          </p:cNvPr>
          <p:cNvSpPr>
            <a:spLocks noGrp="1"/>
          </p:cNvSpPr>
          <p:nvPr>
            <p:ph type="dt" sz="half" idx="2"/>
          </p:nvPr>
        </p:nvSpPr>
        <p:spPr>
          <a:xfrm>
            <a:off x="484632" y="100584"/>
            <a:ext cx="2743200" cy="365125"/>
          </a:xfrm>
          <a:prstGeom prst="rect">
            <a:avLst/>
          </a:prstGeom>
        </p:spPr>
        <p:txBody>
          <a:bodyPr vert="horz" lIns="91440" tIns="45720" rIns="91440" bIns="45720" rtlCol="0" anchor="ctr"/>
          <a:lstStyle>
            <a:lvl1pPr algn="l">
              <a:defRPr sz="900">
                <a:solidFill>
                  <a:schemeClr val="tx1"/>
                </a:solidFill>
              </a:defRPr>
            </a:lvl1pPr>
          </a:lstStyle>
          <a:p>
            <a:fld id="{81B8F32D-D8B6-4B9E-9CBF-DCAC30B7B93D}" type="datetimeFigureOut">
              <a:rPr lang="en-US" smtClean="0"/>
              <a:pPr/>
              <a:t>7/29/2023</a:t>
            </a:fld>
            <a:endParaRPr lang="en-US" dirty="0"/>
          </a:p>
        </p:txBody>
      </p:sp>
      <p:sp>
        <p:nvSpPr>
          <p:cNvPr id="5" name="Footer Placeholder 4">
            <a:extLst>
              <a:ext uri="{FF2B5EF4-FFF2-40B4-BE49-F238E27FC236}">
                <a16:creationId xmlns:a16="http://schemas.microsoft.com/office/drawing/2014/main" id="{0FE63D50-6D0B-4963-97B9-A32AE63235B8}"/>
              </a:ext>
            </a:extLst>
          </p:cNvPr>
          <p:cNvSpPr>
            <a:spLocks noGrp="1"/>
          </p:cNvSpPr>
          <p:nvPr>
            <p:ph type="ftr" sz="quarter" idx="3"/>
          </p:nvPr>
        </p:nvSpPr>
        <p:spPr>
          <a:xfrm>
            <a:off x="484632" y="6419088"/>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826B5E08-CAC3-4C87-B143-5F8956AE905D}"/>
              </a:ext>
            </a:extLst>
          </p:cNvPr>
          <p:cNvSpPr>
            <a:spLocks noGrp="1"/>
          </p:cNvSpPr>
          <p:nvPr>
            <p:ph type="sldNum" sz="quarter" idx="4"/>
          </p:nvPr>
        </p:nvSpPr>
        <p:spPr>
          <a:xfrm>
            <a:off x="10989591" y="100584"/>
            <a:ext cx="640080" cy="365125"/>
          </a:xfrm>
          <a:prstGeom prst="rect">
            <a:avLst/>
          </a:prstGeom>
        </p:spPr>
        <p:txBody>
          <a:bodyPr vert="horz" lIns="91440" tIns="45720" rIns="91440" bIns="45720" rtlCol="0" anchor="ctr"/>
          <a:lstStyle>
            <a:lvl1pPr algn="r">
              <a:defRPr sz="900">
                <a:solidFill>
                  <a:schemeClr val="tx1"/>
                </a:solidFill>
              </a:defRPr>
            </a:lvl1pPr>
          </a:lstStyle>
          <a:p>
            <a:fld id="{60553ECD-7F6D-420D-93CA-D8D15EB427AC}" type="slidenum">
              <a:rPr lang="en-US" smtClean="0"/>
              <a:pPr/>
              <a:t>‹#›</a:t>
            </a:fld>
            <a:endParaRPr lang="en-US" dirty="0"/>
          </a:p>
        </p:txBody>
      </p:sp>
      <p:cxnSp>
        <p:nvCxnSpPr>
          <p:cNvPr id="8" name="Straight Connector 7">
            <a:extLst>
              <a:ext uri="{FF2B5EF4-FFF2-40B4-BE49-F238E27FC236}">
                <a16:creationId xmlns:a16="http://schemas.microsoft.com/office/drawing/2014/main" id="{108D74AC-B125-4E11-BA53-E9E383966DF8}"/>
              </a:ext>
              <a:ext uri="{C183D7F6-B498-43B3-948B-1728B52AA6E4}">
                <adec:decorative xmlns:adec="http://schemas.microsoft.com/office/drawing/2017/decorative" val="1"/>
              </a:ext>
            </a:extLst>
          </p:cNvPr>
          <p:cNvCxnSpPr>
            <a:cxnSpLocks/>
          </p:cNvCxnSpPr>
          <p:nvPr/>
        </p:nvCxnSpPr>
        <p:spPr>
          <a:xfrm>
            <a:off x="482600" y="489855"/>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9DC76EBE-FB9D-4054-B5D8-19E3EAFE40B2}"/>
              </a:ext>
              <a:ext uri="{C183D7F6-B498-43B3-948B-1728B52AA6E4}">
                <adec:decorative xmlns:adec="http://schemas.microsoft.com/office/drawing/2017/decorative" val="1"/>
              </a:ext>
            </a:extLst>
          </p:cNvPr>
          <p:cNvCxnSpPr>
            <a:cxnSpLocks/>
          </p:cNvCxnSpPr>
          <p:nvPr/>
        </p:nvCxnSpPr>
        <p:spPr>
          <a:xfrm>
            <a:off x="482600" y="6368138"/>
            <a:ext cx="1114707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5310360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100000"/>
        </a:lnSpc>
        <a:spcBef>
          <a:spcPct val="0"/>
        </a:spcBef>
        <a:buNone/>
        <a:defRPr sz="66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Arial" panose="020B0604020202020204" pitchFamily="34" charset="0"/>
        <a:buNone/>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7314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3. One who Dotes over a theory or doctrine:</a:t>
            </a:r>
            <a:br>
              <a:rPr lang="en-US" sz="2800" dirty="0"/>
            </a:br>
            <a:r>
              <a:rPr lang="en-US" sz="2800" dirty="0"/>
              <a:t>	-1 Timothy 6:3-5 </a:t>
            </a:r>
          </a:p>
        </p:txBody>
      </p:sp>
      <p:sp>
        <p:nvSpPr>
          <p:cNvPr id="3" name="Content Placeholder 2">
            <a:extLst>
              <a:ext uri="{FF2B5EF4-FFF2-40B4-BE49-F238E27FC236}">
                <a16:creationId xmlns:a16="http://schemas.microsoft.com/office/drawing/2014/main" id="{99002A57-A07D-85D0-842D-D431C7C31962}"/>
              </a:ext>
            </a:extLst>
          </p:cNvPr>
          <p:cNvSpPr>
            <a:spLocks noGrp="1"/>
          </p:cNvSpPr>
          <p:nvPr>
            <p:ph sz="quarter" idx="4"/>
          </p:nvPr>
        </p:nvSpPr>
        <p:spPr>
          <a:xfrm>
            <a:off x="6257119" y="2500921"/>
            <a:ext cx="5372551" cy="3688741"/>
          </a:xfrm>
        </p:spPr>
        <p:txBody>
          <a:bodyPr>
            <a:normAutofit fontScale="92500" lnSpcReduction="20000"/>
          </a:bodyPr>
          <a:lstStyle/>
          <a:p>
            <a:r>
              <a:rPr lang="en-US" dirty="0"/>
              <a:t>3 If anyone teaches otherwise and does not consent to wholesome words, even the words of our Lord Jesus Christ, and to the doctrine which accords with godliness, 4 he is proud, knowing nothing, but is obsessed with disputes and arguments over words, from which come envy, strife, reviling, evil suspicions, 5 useless wranglings of men of corrupt minds and destitute of the truth, who suppose that godliness is a means of gain. From such withdraw yourself.</a:t>
            </a:r>
          </a:p>
        </p:txBody>
      </p:sp>
    </p:spTree>
    <p:extLst>
      <p:ext uri="{BB962C8B-B14F-4D97-AF65-F5344CB8AC3E}">
        <p14:creationId xmlns:p14="http://schemas.microsoft.com/office/powerpoint/2010/main" val="3048539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a:p>
            <a:r>
              <a:rPr lang="en-US" sz="2800" dirty="0"/>
              <a:t>2. Puffed Up </a:t>
            </a:r>
          </a:p>
          <a:p>
            <a:r>
              <a:rPr lang="en-US" sz="28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Tree>
    <p:extLst>
      <p:ext uri="{BB962C8B-B14F-4D97-AF65-F5344CB8AC3E}">
        <p14:creationId xmlns:p14="http://schemas.microsoft.com/office/powerpoint/2010/main" val="444660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pPr marL="457200" indent="-457200">
              <a:buAutoNum type="arabicPeriod"/>
            </a:pPr>
            <a:r>
              <a:rPr lang="en-US" sz="2600" dirty="0"/>
              <a:t>Jealousy:</a:t>
            </a:r>
            <a:br>
              <a:rPr lang="en-US" sz="2600" dirty="0"/>
            </a:br>
            <a:r>
              <a:rPr lang="en-US" sz="2600" dirty="0"/>
              <a:t>	-Dwells on the life or possessions of others.</a:t>
            </a:r>
          </a:p>
          <a:p>
            <a:r>
              <a:rPr lang="en-US" sz="2600" dirty="0"/>
              <a:t> </a:t>
            </a:r>
          </a:p>
        </p:txBody>
      </p:sp>
    </p:spTree>
    <p:extLst>
      <p:ext uri="{BB962C8B-B14F-4D97-AF65-F5344CB8AC3E}">
        <p14:creationId xmlns:p14="http://schemas.microsoft.com/office/powerpoint/2010/main" val="3429769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pPr marL="457200" indent="-457200">
              <a:buAutoNum type="arabicPeriod"/>
            </a:pPr>
            <a:r>
              <a:rPr lang="en-US" sz="2600" dirty="0"/>
              <a:t>Jealousy</a:t>
            </a:r>
          </a:p>
          <a:p>
            <a:pPr marL="457200" indent="-457200">
              <a:buAutoNum type="arabicPeriod"/>
            </a:pPr>
            <a:r>
              <a:rPr lang="en-US" sz="2600" dirty="0"/>
              <a:t>Envy:</a:t>
            </a:r>
            <a:br>
              <a:rPr lang="en-US" sz="2600" dirty="0"/>
            </a:br>
            <a:r>
              <a:rPr lang="en-US" sz="2600" dirty="0"/>
              <a:t>	- Covetous attitude; One wishes to deprive others of what they have.</a:t>
            </a:r>
          </a:p>
        </p:txBody>
      </p:sp>
    </p:spTree>
    <p:extLst>
      <p:ext uri="{BB962C8B-B14F-4D97-AF65-F5344CB8AC3E}">
        <p14:creationId xmlns:p14="http://schemas.microsoft.com/office/powerpoint/2010/main" val="129255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pPr marL="457200" indent="-457200">
              <a:buAutoNum type="arabicPeriod"/>
            </a:pPr>
            <a:r>
              <a:rPr lang="en-US" sz="2600" dirty="0"/>
              <a:t>Jealousy</a:t>
            </a:r>
          </a:p>
          <a:p>
            <a:pPr marL="457200" indent="-457200">
              <a:buAutoNum type="arabicPeriod"/>
            </a:pPr>
            <a:r>
              <a:rPr lang="en-US" sz="2600" dirty="0"/>
              <a:t>Envy </a:t>
            </a:r>
          </a:p>
          <a:p>
            <a:pPr marL="457200" indent="-457200">
              <a:buAutoNum type="arabicPeriod"/>
            </a:pPr>
            <a:r>
              <a:rPr lang="en-US" sz="2600" dirty="0"/>
              <a:t>Evil Suspicion</a:t>
            </a:r>
          </a:p>
        </p:txBody>
      </p:sp>
    </p:spTree>
    <p:extLst>
      <p:ext uri="{BB962C8B-B14F-4D97-AF65-F5344CB8AC3E}">
        <p14:creationId xmlns:p14="http://schemas.microsoft.com/office/powerpoint/2010/main" val="809056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r>
              <a:rPr lang="en-US" sz="2600" dirty="0"/>
              <a:t>3. Evil Suspicion:</a:t>
            </a:r>
          </a:p>
          <a:p>
            <a:r>
              <a:rPr lang="en-US" sz="2600" dirty="0"/>
              <a:t>	- Judgmental in nature; leads in all directions and accusations before having any information about the circumstances or people involved.</a:t>
            </a:r>
          </a:p>
        </p:txBody>
      </p:sp>
    </p:spTree>
    <p:extLst>
      <p:ext uri="{BB962C8B-B14F-4D97-AF65-F5344CB8AC3E}">
        <p14:creationId xmlns:p14="http://schemas.microsoft.com/office/powerpoint/2010/main" val="63308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a:p>
            <a:r>
              <a:rPr lang="en-US" sz="2800" dirty="0"/>
              <a:t>2. Puffed Up </a:t>
            </a:r>
          </a:p>
          <a:p>
            <a:r>
              <a:rPr lang="en-US" sz="28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fontScale="92500" lnSpcReduction="20000"/>
          </a:bodyPr>
          <a:lstStyle/>
          <a:p>
            <a:pPr marL="457200" indent="-457200">
              <a:buAutoNum type="arabicPeriod"/>
            </a:pPr>
            <a:r>
              <a:rPr lang="en-US" sz="2800" dirty="0"/>
              <a:t>Jealousy</a:t>
            </a:r>
          </a:p>
          <a:p>
            <a:pPr marL="457200" indent="-457200">
              <a:buAutoNum type="arabicPeriod"/>
            </a:pPr>
            <a:r>
              <a:rPr lang="en-US" sz="2800" dirty="0"/>
              <a:t>Envy </a:t>
            </a:r>
          </a:p>
          <a:p>
            <a:pPr marL="457200" indent="-457200">
              <a:buAutoNum type="arabicPeriod"/>
            </a:pPr>
            <a:r>
              <a:rPr lang="en-US" sz="2800" dirty="0"/>
              <a:t>Evil Suspicion</a:t>
            </a:r>
          </a:p>
          <a:p>
            <a:pPr marL="457200" indent="-457200">
              <a:buAutoNum type="arabicPeriod"/>
            </a:pPr>
            <a:r>
              <a:rPr lang="en-US" sz="2800" dirty="0"/>
              <a:t>Anger</a:t>
            </a:r>
          </a:p>
          <a:p>
            <a:pPr marL="457200" indent="-457200">
              <a:buAutoNum type="arabicPeriod"/>
            </a:pPr>
            <a:r>
              <a:rPr lang="en-US" sz="2800" dirty="0"/>
              <a:t>Malice</a:t>
            </a:r>
          </a:p>
          <a:p>
            <a:pPr marL="457200" indent="-457200">
              <a:buAutoNum type="arabicPeriod"/>
            </a:pPr>
            <a:r>
              <a:rPr lang="en-US" sz="2800" dirty="0"/>
              <a:t>Bitterness</a:t>
            </a:r>
          </a:p>
        </p:txBody>
      </p:sp>
    </p:spTree>
    <p:extLst>
      <p:ext uri="{BB962C8B-B14F-4D97-AF65-F5344CB8AC3E}">
        <p14:creationId xmlns:p14="http://schemas.microsoft.com/office/powerpoint/2010/main" val="3216326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r>
              <a:rPr lang="en-US" sz="2600" dirty="0"/>
              <a:t>4. Anger:</a:t>
            </a:r>
            <a:br>
              <a:rPr lang="en-US" sz="2600" dirty="0"/>
            </a:br>
            <a:r>
              <a:rPr lang="en-US" sz="2600" dirty="0"/>
              <a:t>	- Can give birth to wrath </a:t>
            </a:r>
          </a:p>
        </p:txBody>
      </p:sp>
    </p:spTree>
    <p:extLst>
      <p:ext uri="{BB962C8B-B14F-4D97-AF65-F5344CB8AC3E}">
        <p14:creationId xmlns:p14="http://schemas.microsoft.com/office/powerpoint/2010/main" val="1192428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r>
              <a:rPr lang="en-US" sz="2600" dirty="0"/>
              <a:t>5. Malice:</a:t>
            </a:r>
          </a:p>
          <a:p>
            <a:r>
              <a:rPr lang="en-US" sz="2600" dirty="0"/>
              <a:t>	- Deep hatred towards others that can lead to a disrespectful tone or insults and just outright abusive language.</a:t>
            </a:r>
          </a:p>
        </p:txBody>
      </p:sp>
    </p:spTree>
    <p:extLst>
      <p:ext uri="{BB962C8B-B14F-4D97-AF65-F5344CB8AC3E}">
        <p14:creationId xmlns:p14="http://schemas.microsoft.com/office/powerpoint/2010/main" val="59323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800" dirty="0"/>
              <a:t>1. Factious </a:t>
            </a:r>
          </a:p>
          <a:p>
            <a:r>
              <a:rPr lang="en-US" sz="2800" dirty="0"/>
              <a:t>2. Puffed Up </a:t>
            </a:r>
          </a:p>
          <a:p>
            <a:r>
              <a:rPr lang="en-US" sz="28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a:bodyPr>
          <a:lstStyle/>
          <a:p>
            <a:r>
              <a:rPr lang="en-US" sz="2800" dirty="0"/>
              <a:t>6. Bitterness</a:t>
            </a:r>
            <a:br>
              <a:rPr lang="en-US" sz="2800" dirty="0"/>
            </a:br>
            <a:r>
              <a:rPr lang="en-US" sz="2800" dirty="0"/>
              <a:t>	-Aversion toward others</a:t>
            </a:r>
            <a:br>
              <a:rPr lang="en-US" sz="2800" dirty="0"/>
            </a:br>
            <a:r>
              <a:rPr lang="en-US" sz="2800" dirty="0"/>
              <a:t>	-Short Conversations</a:t>
            </a:r>
            <a:br>
              <a:rPr lang="en-US" sz="2800" dirty="0"/>
            </a:br>
            <a:r>
              <a:rPr lang="en-US" sz="2800" dirty="0"/>
              <a:t>	-Unsupportive</a:t>
            </a:r>
          </a:p>
        </p:txBody>
      </p:sp>
    </p:spTree>
    <p:extLst>
      <p:ext uri="{BB962C8B-B14F-4D97-AF65-F5344CB8AC3E}">
        <p14:creationId xmlns:p14="http://schemas.microsoft.com/office/powerpoint/2010/main" val="243595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0BB609-EF92-42DB-836C-0699A590B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0FA88D0-E295-4CF3-934C-6423EACEB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Rainbow on sky">
            <a:extLst>
              <a:ext uri="{FF2B5EF4-FFF2-40B4-BE49-F238E27FC236}">
                <a16:creationId xmlns:a16="http://schemas.microsoft.com/office/drawing/2014/main" id="{F969501C-7811-B5CF-EB8C-03094DD06C02}"/>
              </a:ext>
            </a:extLst>
          </p:cNvPr>
          <p:cNvPicPr>
            <a:picLocks noChangeAspect="1"/>
          </p:cNvPicPr>
          <p:nvPr/>
        </p:nvPicPr>
        <p:blipFill rotWithShape="1">
          <a:blip r:embed="rId2">
            <a:alphaModFix amt="40000"/>
          </a:blip>
          <a:srcRect t="13593" r="-1" b="2116"/>
          <a:stretch/>
        </p:blipFill>
        <p:spPr>
          <a:xfrm>
            <a:off x="20" y="10"/>
            <a:ext cx="12188932" cy="6857990"/>
          </a:xfrm>
          <a:prstGeom prst="rect">
            <a:avLst/>
          </a:prstGeom>
        </p:spPr>
      </p:pic>
      <p:sp>
        <p:nvSpPr>
          <p:cNvPr id="2" name="Title 1">
            <a:extLst>
              <a:ext uri="{FF2B5EF4-FFF2-40B4-BE49-F238E27FC236}">
                <a16:creationId xmlns:a16="http://schemas.microsoft.com/office/drawing/2014/main" id="{93B3515C-B63B-D146-3675-BF7DB6615BA1}"/>
              </a:ext>
            </a:extLst>
          </p:cNvPr>
          <p:cNvSpPr>
            <a:spLocks noGrp="1"/>
          </p:cNvSpPr>
          <p:nvPr>
            <p:ph type="ctrTitle"/>
          </p:nvPr>
        </p:nvSpPr>
        <p:spPr>
          <a:xfrm>
            <a:off x="482600" y="732032"/>
            <a:ext cx="6900839" cy="2736390"/>
          </a:xfrm>
        </p:spPr>
        <p:txBody>
          <a:bodyPr anchor="t">
            <a:normAutofit/>
          </a:bodyPr>
          <a:lstStyle/>
          <a:p>
            <a:r>
              <a:rPr lang="en-US" sz="8000" dirty="0">
                <a:solidFill>
                  <a:srgbClr val="FFFFFF"/>
                </a:solidFill>
              </a:rPr>
              <a:t>Christian </a:t>
            </a:r>
            <a:br>
              <a:rPr lang="en-US" sz="8000" dirty="0">
                <a:solidFill>
                  <a:srgbClr val="FFFFFF"/>
                </a:solidFill>
              </a:rPr>
            </a:br>
            <a:r>
              <a:rPr lang="en-US" sz="8000" dirty="0">
                <a:solidFill>
                  <a:srgbClr val="FFFFFF"/>
                </a:solidFill>
              </a:rPr>
              <a:t>		Attitude</a:t>
            </a:r>
          </a:p>
        </p:txBody>
      </p:sp>
      <p:sp>
        <p:nvSpPr>
          <p:cNvPr id="3" name="Subtitle 2">
            <a:extLst>
              <a:ext uri="{FF2B5EF4-FFF2-40B4-BE49-F238E27FC236}">
                <a16:creationId xmlns:a16="http://schemas.microsoft.com/office/drawing/2014/main" id="{40BB6B7A-D6A2-F135-05D7-6FCA3B8139F6}"/>
              </a:ext>
            </a:extLst>
          </p:cNvPr>
          <p:cNvSpPr>
            <a:spLocks noGrp="1"/>
          </p:cNvSpPr>
          <p:nvPr>
            <p:ph type="subTitle" idx="1"/>
          </p:nvPr>
        </p:nvSpPr>
        <p:spPr>
          <a:xfrm>
            <a:off x="6596565" y="4201721"/>
            <a:ext cx="4986084" cy="1949813"/>
          </a:xfrm>
        </p:spPr>
        <p:txBody>
          <a:bodyPr anchor="b">
            <a:normAutofit/>
          </a:bodyPr>
          <a:lstStyle/>
          <a:p>
            <a:pPr algn="r"/>
            <a:r>
              <a:rPr lang="en-US" dirty="0">
                <a:solidFill>
                  <a:srgbClr val="FFFFFF"/>
                </a:solidFill>
              </a:rPr>
              <a:t>Philippians 2:12-16</a:t>
            </a:r>
          </a:p>
        </p:txBody>
      </p:sp>
      <p:cxnSp>
        <p:nvCxnSpPr>
          <p:cNvPr id="13" name="Straight Connector 12">
            <a:extLst>
              <a:ext uri="{FF2B5EF4-FFF2-40B4-BE49-F238E27FC236}">
                <a16:creationId xmlns:a16="http://schemas.microsoft.com/office/drawing/2014/main" id="{8F4E56A8-93D5-4BE3-AE61-84677331AD0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489855"/>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BD492A0C-1773-477B-83B5-C707CB0577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2600" y="6368138"/>
            <a:ext cx="11147071" cy="0"/>
          </a:xfrm>
          <a:prstGeom prst="line">
            <a:avLst/>
          </a:prstGeom>
          <a:ln w="28575">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398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600" dirty="0"/>
              <a:t>1. Factious </a:t>
            </a:r>
          </a:p>
          <a:p>
            <a:r>
              <a:rPr lang="en-US" sz="2600" dirty="0"/>
              <a:t>2. Puffed Up </a:t>
            </a:r>
          </a:p>
          <a:p>
            <a:r>
              <a:rPr lang="en-US" sz="26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fontScale="92500" lnSpcReduction="20000"/>
          </a:bodyPr>
          <a:lstStyle/>
          <a:p>
            <a:r>
              <a:rPr lang="en-US" sz="2800" dirty="0"/>
              <a:t>Ephesians 4:31-32 </a:t>
            </a:r>
          </a:p>
          <a:p>
            <a:r>
              <a:rPr lang="en-US" sz="2800" dirty="0"/>
              <a:t>31 Let all bitterness, wrath, anger, clamor, and evil speaking be put away from you, with all malice. 32 And be kind to one another, tenderhearted, forgiving one another, even as God in Christ forgave you.</a:t>
            </a:r>
          </a:p>
        </p:txBody>
      </p:sp>
    </p:spTree>
    <p:extLst>
      <p:ext uri="{BB962C8B-B14F-4D97-AF65-F5344CB8AC3E}">
        <p14:creationId xmlns:p14="http://schemas.microsoft.com/office/powerpoint/2010/main" val="1773035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a:p>
            <a:r>
              <a:rPr lang="en-US" sz="2800" dirty="0"/>
              <a:t>2. Puffed Up </a:t>
            </a:r>
          </a:p>
          <a:p>
            <a:r>
              <a:rPr lang="en-US" sz="2800" dirty="0"/>
              <a:t>3. One who Dotes over a theory or doctrine</a:t>
            </a:r>
          </a:p>
        </p:txBody>
      </p:sp>
      <p:sp>
        <p:nvSpPr>
          <p:cNvPr id="9" name="Text Placeholder 8">
            <a:extLst>
              <a:ext uri="{FF2B5EF4-FFF2-40B4-BE49-F238E27FC236}">
                <a16:creationId xmlns:a16="http://schemas.microsoft.com/office/drawing/2014/main" id="{ADC27C3C-FD5C-A812-DF03-15FF0DA2BC12}"/>
              </a:ext>
            </a:extLst>
          </p:cNvPr>
          <p:cNvSpPr>
            <a:spLocks noGrp="1"/>
          </p:cNvSpPr>
          <p:nvPr>
            <p:ph type="body" sz="quarter" idx="3"/>
          </p:nvPr>
        </p:nvSpPr>
        <p:spPr/>
        <p:txBody>
          <a:bodyPr>
            <a:normAutofit/>
          </a:bodyPr>
          <a:lstStyle/>
          <a:p>
            <a:r>
              <a:rPr lang="en-US" sz="3200" u="sng" dirty="0"/>
              <a:t>Feelings Impact Attitudes </a:t>
            </a:r>
          </a:p>
        </p:txBody>
      </p:sp>
      <p:sp>
        <p:nvSpPr>
          <p:cNvPr id="10" name="Content Placeholder 9">
            <a:extLst>
              <a:ext uri="{FF2B5EF4-FFF2-40B4-BE49-F238E27FC236}">
                <a16:creationId xmlns:a16="http://schemas.microsoft.com/office/drawing/2014/main" id="{425B6842-BCC6-0D08-CBE1-5B4A5E0398A5}"/>
              </a:ext>
            </a:extLst>
          </p:cNvPr>
          <p:cNvSpPr>
            <a:spLocks noGrp="1"/>
          </p:cNvSpPr>
          <p:nvPr>
            <p:ph sz="quarter" idx="4"/>
          </p:nvPr>
        </p:nvSpPr>
        <p:spPr/>
        <p:txBody>
          <a:bodyPr>
            <a:normAutofit fontScale="92500" lnSpcReduction="20000"/>
          </a:bodyPr>
          <a:lstStyle/>
          <a:p>
            <a:pPr marL="457200" indent="-457200">
              <a:buAutoNum type="arabicPeriod"/>
            </a:pPr>
            <a:r>
              <a:rPr lang="en-US" sz="2800" dirty="0"/>
              <a:t>Jealousy</a:t>
            </a:r>
          </a:p>
          <a:p>
            <a:pPr marL="457200" indent="-457200">
              <a:buAutoNum type="arabicPeriod"/>
            </a:pPr>
            <a:r>
              <a:rPr lang="en-US" sz="2800" dirty="0"/>
              <a:t>Envy </a:t>
            </a:r>
          </a:p>
          <a:p>
            <a:pPr marL="457200" indent="-457200">
              <a:buAutoNum type="arabicPeriod"/>
            </a:pPr>
            <a:r>
              <a:rPr lang="en-US" sz="2800" dirty="0"/>
              <a:t>Evil Suspicion</a:t>
            </a:r>
          </a:p>
          <a:p>
            <a:pPr marL="457200" indent="-457200">
              <a:buAutoNum type="arabicPeriod"/>
            </a:pPr>
            <a:r>
              <a:rPr lang="en-US" sz="2800" dirty="0"/>
              <a:t>Anger</a:t>
            </a:r>
          </a:p>
          <a:p>
            <a:pPr marL="457200" indent="-457200">
              <a:buAutoNum type="arabicPeriod"/>
            </a:pPr>
            <a:r>
              <a:rPr lang="en-US" sz="2800" dirty="0"/>
              <a:t>Malice</a:t>
            </a:r>
          </a:p>
          <a:p>
            <a:pPr marL="457200" indent="-457200">
              <a:buAutoNum type="arabicPeriod"/>
            </a:pPr>
            <a:r>
              <a:rPr lang="en-US" sz="2800" dirty="0"/>
              <a:t>Bitterness</a:t>
            </a:r>
          </a:p>
        </p:txBody>
      </p:sp>
    </p:spTree>
    <p:extLst>
      <p:ext uri="{BB962C8B-B14F-4D97-AF65-F5344CB8AC3E}">
        <p14:creationId xmlns:p14="http://schemas.microsoft.com/office/powerpoint/2010/main" val="3652747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Outward Attitudes</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600" dirty="0"/>
              <a:t>1. Wrath</a:t>
            </a:r>
          </a:p>
          <a:p>
            <a:r>
              <a:rPr lang="en-US" sz="2600" dirty="0"/>
              <a:t>2. Strife</a:t>
            </a:r>
          </a:p>
          <a:p>
            <a:r>
              <a:rPr lang="en-US" sz="2600" dirty="0"/>
              <a:t>3. Backbiting</a:t>
            </a:r>
          </a:p>
          <a:p>
            <a:r>
              <a:rPr lang="en-US" sz="2600" dirty="0"/>
              <a:t>4. Whispering</a:t>
            </a:r>
          </a:p>
          <a:p>
            <a:r>
              <a:rPr lang="en-US" sz="2600" dirty="0"/>
              <a:t>5. Blasphemy </a:t>
            </a:r>
          </a:p>
        </p:txBody>
      </p:sp>
    </p:spTree>
    <p:extLst>
      <p:ext uri="{BB962C8B-B14F-4D97-AF65-F5344CB8AC3E}">
        <p14:creationId xmlns:p14="http://schemas.microsoft.com/office/powerpoint/2010/main" val="3276080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a:bodyPr>
          <a:lstStyle/>
          <a:p>
            <a:endParaRPr lang="en-US" sz="2600" dirty="0"/>
          </a:p>
          <a:p>
            <a:endParaRPr lang="en-US" sz="2600" dirty="0"/>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6257120" y="2500921"/>
            <a:ext cx="5372551" cy="3688741"/>
          </a:xfrm>
        </p:spPr>
        <p:txBody>
          <a:bodyPr>
            <a:normAutofit/>
          </a:bodyPr>
          <a:lstStyle/>
          <a:p>
            <a:endParaRPr lang="en-US" dirty="0"/>
          </a:p>
        </p:txBody>
      </p:sp>
    </p:spTree>
    <p:extLst>
      <p:ext uri="{BB962C8B-B14F-4D97-AF65-F5344CB8AC3E}">
        <p14:creationId xmlns:p14="http://schemas.microsoft.com/office/powerpoint/2010/main" val="361385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fontScale="92500" lnSpcReduction="10000"/>
          </a:bodyPr>
          <a:lstStyle/>
          <a:p>
            <a:pPr marL="514350" indent="-514350">
              <a:buAutoNum type="arabicPeriod"/>
            </a:pPr>
            <a:r>
              <a:rPr lang="en-US" sz="2600" dirty="0"/>
              <a:t>Works of the Flesh</a:t>
            </a:r>
            <a:br>
              <a:rPr lang="en-US" sz="2600" dirty="0"/>
            </a:br>
            <a:br>
              <a:rPr lang="en-US" sz="2600" dirty="0"/>
            </a:br>
            <a:r>
              <a:rPr lang="en-US" sz="2600" dirty="0"/>
              <a:t>	-Galatians 5:19-21</a:t>
            </a:r>
          </a:p>
          <a:p>
            <a:endParaRPr lang="en-US" sz="2600" dirty="0"/>
          </a:p>
          <a:p>
            <a:endParaRPr lang="en-US" sz="2600" dirty="0"/>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6257120" y="2500921"/>
            <a:ext cx="5372551" cy="3688741"/>
          </a:xfrm>
        </p:spPr>
        <p:txBody>
          <a:bodyPr>
            <a:normAutofit fontScale="92500" lnSpcReduction="10000"/>
          </a:bodyPr>
          <a:lstStyle/>
          <a:p>
            <a:r>
              <a:rPr lang="en-US" dirty="0"/>
              <a:t>19 Now the works of the flesh are evident, which are: adultery, fornication, uncleanness, lewdness, 20 idolatry, sorcery, hatred, contentions, jealousies, outbursts of wrath, selfish ambitions, dissensions, heresies, 21 envy, murders, drunkenness, revelries, and the like; of which I tell you beforehand, just as I also told you in time past, that those who practice such things will not inherit the kingdom of God.</a:t>
            </a:r>
          </a:p>
        </p:txBody>
      </p:sp>
    </p:spTree>
    <p:extLst>
      <p:ext uri="{BB962C8B-B14F-4D97-AF65-F5344CB8AC3E}">
        <p14:creationId xmlns:p14="http://schemas.microsoft.com/office/powerpoint/2010/main" val="1938895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lnSpcReduction="10000"/>
          </a:bodyPr>
          <a:lstStyle/>
          <a:p>
            <a:pPr marL="514350" indent="-514350">
              <a:buAutoNum type="arabicPeriod"/>
            </a:pPr>
            <a:r>
              <a:rPr lang="en-US" sz="2600" dirty="0"/>
              <a:t>Works of the Flesh</a:t>
            </a:r>
          </a:p>
          <a:p>
            <a:pPr marL="514350" indent="-514350">
              <a:buAutoNum type="arabicPeriod"/>
            </a:pPr>
            <a:r>
              <a:rPr lang="en-US" sz="2600" dirty="0"/>
              <a:t>Produce Carnal Actions</a:t>
            </a:r>
            <a:br>
              <a:rPr lang="en-US" sz="2600" dirty="0"/>
            </a:br>
            <a:br>
              <a:rPr lang="en-US" sz="2600" dirty="0"/>
            </a:br>
            <a:r>
              <a:rPr lang="en-US" sz="2600" dirty="0"/>
              <a:t>	-1 Corinthians 3:1-3</a:t>
            </a:r>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6257120" y="2500921"/>
            <a:ext cx="5372551" cy="3688741"/>
          </a:xfrm>
        </p:spPr>
        <p:txBody>
          <a:bodyPr>
            <a:normAutofit lnSpcReduction="10000"/>
          </a:bodyPr>
          <a:lstStyle/>
          <a:p>
            <a:r>
              <a:rPr lang="en-US" dirty="0"/>
              <a:t>3 And I, brethren, could not speak to you as to spiritual people but as to carnal, as to babes in Christ. 2 I fed you with milk and not with solid food; for until now you were not able to receive it, and even now you are still not able; 3 for you are still carnal. For where there are envy, strife, and divisions among you, are you not carnal and behaving like mere men?</a:t>
            </a:r>
          </a:p>
        </p:txBody>
      </p:sp>
    </p:spTree>
    <p:extLst>
      <p:ext uri="{BB962C8B-B14F-4D97-AF65-F5344CB8AC3E}">
        <p14:creationId xmlns:p14="http://schemas.microsoft.com/office/powerpoint/2010/main" val="2358037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fontScale="92500"/>
          </a:bodyPr>
          <a:lstStyle/>
          <a:p>
            <a:pPr marL="514350" indent="-514350">
              <a:buAutoNum type="arabicPeriod"/>
            </a:pPr>
            <a:r>
              <a:rPr lang="en-US" sz="2600" dirty="0"/>
              <a:t>Works of the Flesh</a:t>
            </a:r>
          </a:p>
          <a:p>
            <a:pPr marL="514350" indent="-514350">
              <a:buAutoNum type="arabicPeriod"/>
            </a:pPr>
            <a:r>
              <a:rPr lang="en-US" sz="2600" dirty="0"/>
              <a:t>Produce Carnal Actions</a:t>
            </a:r>
          </a:p>
          <a:p>
            <a:pPr marL="514350" indent="-514350">
              <a:buAutoNum type="arabicPeriod"/>
            </a:pPr>
            <a:r>
              <a:rPr lang="en-US" sz="2600" dirty="0"/>
              <a:t>Influenced by Satan</a:t>
            </a:r>
            <a:br>
              <a:rPr lang="en-US" sz="2600" dirty="0"/>
            </a:br>
            <a:br>
              <a:rPr lang="en-US" sz="2600" dirty="0"/>
            </a:br>
            <a:r>
              <a:rPr lang="en-US" sz="2600" dirty="0"/>
              <a:t>	-James 3:13-16</a:t>
            </a:r>
          </a:p>
          <a:p>
            <a:pPr marL="514350" indent="-514350">
              <a:buAutoNum type="arabicPeriod"/>
            </a:pPr>
            <a:endParaRPr lang="en-US" sz="2600" dirty="0"/>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6257120" y="2500921"/>
            <a:ext cx="5372551" cy="3688741"/>
          </a:xfrm>
        </p:spPr>
        <p:txBody>
          <a:bodyPr>
            <a:normAutofit fontScale="92500"/>
          </a:bodyPr>
          <a:lstStyle/>
          <a:p>
            <a:r>
              <a:rPr lang="en-US" dirty="0"/>
              <a:t>13 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a:t>
            </a:r>
          </a:p>
        </p:txBody>
      </p:sp>
    </p:spTree>
    <p:extLst>
      <p:ext uri="{BB962C8B-B14F-4D97-AF65-F5344CB8AC3E}">
        <p14:creationId xmlns:p14="http://schemas.microsoft.com/office/powerpoint/2010/main" val="3792757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2"/>
            <a:ext cx="5346222" cy="801572"/>
          </a:xfrm>
        </p:spPr>
        <p:txBody>
          <a:bodyPr>
            <a:normAutofit/>
          </a:bodyPr>
          <a:lstStyle/>
          <a:p>
            <a:r>
              <a:rPr lang="en-US" sz="2600" dirty="0"/>
              <a:t>Ephesians 4:22-24</a:t>
            </a:r>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484631" y="3302494"/>
            <a:ext cx="11145040" cy="2887168"/>
          </a:xfrm>
        </p:spPr>
        <p:txBody>
          <a:bodyPr>
            <a:normAutofit/>
          </a:bodyPr>
          <a:lstStyle/>
          <a:p>
            <a:r>
              <a:rPr lang="en-US" dirty="0"/>
              <a:t>22 that you put off, concerning your former conduct, the old man which grows corrupt according to the deceitful lusts, 23 and be renewed in the spirit of your mind, 24 and that you put on the new man which was created according to God, in true righteousness and holiness.</a:t>
            </a:r>
          </a:p>
        </p:txBody>
      </p:sp>
    </p:spTree>
    <p:extLst>
      <p:ext uri="{BB962C8B-B14F-4D97-AF65-F5344CB8AC3E}">
        <p14:creationId xmlns:p14="http://schemas.microsoft.com/office/powerpoint/2010/main" val="3078576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6000" dirty="0"/>
              <a:t>Bad Attitudes = Sinful Attitudes </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2"/>
            <a:ext cx="5346222" cy="801572"/>
          </a:xfrm>
        </p:spPr>
        <p:txBody>
          <a:bodyPr>
            <a:normAutofit/>
          </a:bodyPr>
          <a:lstStyle/>
          <a:p>
            <a:r>
              <a:rPr lang="en-US" sz="2600" dirty="0"/>
              <a:t>1 John 2:15-17</a:t>
            </a:r>
          </a:p>
        </p:txBody>
      </p:sp>
      <p:sp>
        <p:nvSpPr>
          <p:cNvPr id="10" name="Content Placeholder 9">
            <a:extLst>
              <a:ext uri="{FF2B5EF4-FFF2-40B4-BE49-F238E27FC236}">
                <a16:creationId xmlns:a16="http://schemas.microsoft.com/office/drawing/2014/main" id="{19484609-EE4E-6456-D5D5-46FEAC249415}"/>
              </a:ext>
            </a:extLst>
          </p:cNvPr>
          <p:cNvSpPr>
            <a:spLocks noGrp="1"/>
          </p:cNvSpPr>
          <p:nvPr>
            <p:ph sz="quarter" idx="4"/>
          </p:nvPr>
        </p:nvSpPr>
        <p:spPr>
          <a:xfrm>
            <a:off x="484631" y="3302494"/>
            <a:ext cx="11145040" cy="2887168"/>
          </a:xfrm>
        </p:spPr>
        <p:txBody>
          <a:bodyPr>
            <a:normAutofit/>
          </a:bodyPr>
          <a:lstStyle/>
          <a:p>
            <a:r>
              <a:rPr lang="en-US" dirty="0"/>
              <a:t>15 Do not love the world or the things in the world. If anyone loves the world, the love of the Father is not in him. 16 For all that is in the world—the lust of the flesh, the lust of the eyes, and the pride of life—is not of the Father but is of the world. 17 And the world is passing away, and the lust of it; but he who does the will of God abides forever.</a:t>
            </a:r>
          </a:p>
        </p:txBody>
      </p:sp>
    </p:spTree>
    <p:extLst>
      <p:ext uri="{BB962C8B-B14F-4D97-AF65-F5344CB8AC3E}">
        <p14:creationId xmlns:p14="http://schemas.microsoft.com/office/powerpoint/2010/main" val="3020558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4400" dirty="0"/>
              <a:t>Peace and Unity come from Proper Attitudes</a:t>
            </a:r>
          </a:p>
        </p:txBody>
      </p:sp>
    </p:spTree>
    <p:extLst>
      <p:ext uri="{BB962C8B-B14F-4D97-AF65-F5344CB8AC3E}">
        <p14:creationId xmlns:p14="http://schemas.microsoft.com/office/powerpoint/2010/main" val="205577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endParaRPr lang="en-US" sz="2800" dirty="0"/>
          </a:p>
        </p:txBody>
      </p:sp>
    </p:spTree>
    <p:extLst>
      <p:ext uri="{BB962C8B-B14F-4D97-AF65-F5344CB8AC3E}">
        <p14:creationId xmlns:p14="http://schemas.microsoft.com/office/powerpoint/2010/main" val="2307411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4400" dirty="0"/>
              <a:t>Peace and Unity come from Proper Attitudes</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a:bodyPr>
          <a:lstStyle/>
          <a:p>
            <a:pPr marL="514350" indent="-514350">
              <a:buFont typeface="Arial" panose="020B0604020202020204" pitchFamily="34" charset="0"/>
              <a:buChar char="•"/>
            </a:pPr>
            <a:r>
              <a:rPr lang="en-US" sz="2600" dirty="0"/>
              <a:t>Joy the church in Philippi brought Paul</a:t>
            </a:r>
            <a:br>
              <a:rPr lang="en-US" sz="2600" dirty="0"/>
            </a:br>
            <a:br>
              <a:rPr lang="en-US" sz="2600" dirty="0"/>
            </a:br>
            <a:r>
              <a:rPr lang="en-US" sz="2600" dirty="0"/>
              <a:t>	-Philippians 1:3-8</a:t>
            </a:r>
          </a:p>
          <a:p>
            <a:pPr marL="514350" indent="-514350">
              <a:buAutoNum type="arabicPeriod"/>
            </a:pPr>
            <a:endParaRPr lang="en-US" sz="2600" dirty="0"/>
          </a:p>
        </p:txBody>
      </p:sp>
      <p:sp>
        <p:nvSpPr>
          <p:cNvPr id="6" name="Content Placeholder 5">
            <a:extLst>
              <a:ext uri="{FF2B5EF4-FFF2-40B4-BE49-F238E27FC236}">
                <a16:creationId xmlns:a16="http://schemas.microsoft.com/office/drawing/2014/main" id="{B46FDF24-823F-01F2-4407-4E72B9BC8D81}"/>
              </a:ext>
            </a:extLst>
          </p:cNvPr>
          <p:cNvSpPr>
            <a:spLocks noGrp="1"/>
          </p:cNvSpPr>
          <p:nvPr>
            <p:ph sz="quarter" idx="4"/>
          </p:nvPr>
        </p:nvSpPr>
        <p:spPr>
          <a:xfrm>
            <a:off x="6257120" y="2500921"/>
            <a:ext cx="5372551" cy="3688741"/>
          </a:xfrm>
        </p:spPr>
        <p:txBody>
          <a:bodyPr>
            <a:normAutofit/>
          </a:bodyPr>
          <a:lstStyle/>
          <a:p>
            <a:r>
              <a:rPr lang="en-US" dirty="0"/>
              <a:t>3 I thank my God upon every remembrance of you, 4 always in every prayer of mine making request for you all with joy, 5 for your fellowship in the gospel from the first day until now, 6 being confident of this very thing, that He who has begun a good work in you will complete it until the day of Jesus Christ; </a:t>
            </a:r>
          </a:p>
        </p:txBody>
      </p:sp>
    </p:spTree>
    <p:extLst>
      <p:ext uri="{BB962C8B-B14F-4D97-AF65-F5344CB8AC3E}">
        <p14:creationId xmlns:p14="http://schemas.microsoft.com/office/powerpoint/2010/main" val="1338085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4400" dirty="0"/>
              <a:t>Peace and Unity come from Proper Attitudes</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1"/>
            <a:ext cx="5346222" cy="2760663"/>
          </a:xfrm>
        </p:spPr>
        <p:txBody>
          <a:bodyPr>
            <a:normAutofit/>
          </a:bodyPr>
          <a:lstStyle/>
          <a:p>
            <a:pPr marL="514350" indent="-514350">
              <a:buFont typeface="Arial" panose="020B0604020202020204" pitchFamily="34" charset="0"/>
              <a:buChar char="•"/>
            </a:pPr>
            <a:r>
              <a:rPr lang="en-US" sz="2600" dirty="0"/>
              <a:t>Joy the church in Philippi brought Paul</a:t>
            </a:r>
            <a:br>
              <a:rPr lang="en-US" sz="2600" dirty="0"/>
            </a:br>
            <a:br>
              <a:rPr lang="en-US" sz="2600" dirty="0"/>
            </a:br>
            <a:r>
              <a:rPr lang="en-US" sz="2600" dirty="0"/>
              <a:t>	-Philippians 1:3-8</a:t>
            </a:r>
          </a:p>
          <a:p>
            <a:pPr marL="514350" indent="-514350">
              <a:buAutoNum type="arabicPeriod"/>
            </a:pPr>
            <a:endParaRPr lang="en-US" sz="2600" dirty="0"/>
          </a:p>
        </p:txBody>
      </p:sp>
      <p:sp>
        <p:nvSpPr>
          <p:cNvPr id="6" name="Content Placeholder 5">
            <a:extLst>
              <a:ext uri="{FF2B5EF4-FFF2-40B4-BE49-F238E27FC236}">
                <a16:creationId xmlns:a16="http://schemas.microsoft.com/office/drawing/2014/main" id="{B46FDF24-823F-01F2-4407-4E72B9BC8D81}"/>
              </a:ext>
            </a:extLst>
          </p:cNvPr>
          <p:cNvSpPr>
            <a:spLocks noGrp="1"/>
          </p:cNvSpPr>
          <p:nvPr>
            <p:ph sz="quarter" idx="4"/>
          </p:nvPr>
        </p:nvSpPr>
        <p:spPr>
          <a:xfrm>
            <a:off x="6257120" y="2500921"/>
            <a:ext cx="5372551" cy="3688741"/>
          </a:xfrm>
        </p:spPr>
        <p:txBody>
          <a:bodyPr>
            <a:normAutofit/>
          </a:bodyPr>
          <a:lstStyle/>
          <a:p>
            <a:r>
              <a:rPr lang="en-US" dirty="0"/>
              <a:t>7 just as it is right for me to think this of you all, because I have you in my heart, inasmuch as both in my chains and in the defense and confirmation of the gospel, you all are partakers with me of grace. 8 For God is my witness, how greatly I long for you all with the affection of Jesus Christ.</a:t>
            </a:r>
          </a:p>
        </p:txBody>
      </p:sp>
    </p:spTree>
    <p:extLst>
      <p:ext uri="{BB962C8B-B14F-4D97-AF65-F5344CB8AC3E}">
        <p14:creationId xmlns:p14="http://schemas.microsoft.com/office/powerpoint/2010/main" val="1802797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4400" dirty="0"/>
              <a:t>Peace and Unity come from Proper Attitudes</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2"/>
            <a:ext cx="5346222" cy="748306"/>
          </a:xfrm>
        </p:spPr>
        <p:txBody>
          <a:bodyPr>
            <a:normAutofit lnSpcReduction="10000"/>
          </a:bodyPr>
          <a:lstStyle/>
          <a:p>
            <a:r>
              <a:rPr lang="en-US" sz="2800" dirty="0"/>
              <a:t>Philippians 2:3-7</a:t>
            </a:r>
          </a:p>
        </p:txBody>
      </p:sp>
      <p:sp>
        <p:nvSpPr>
          <p:cNvPr id="6" name="Content Placeholder 5">
            <a:extLst>
              <a:ext uri="{FF2B5EF4-FFF2-40B4-BE49-F238E27FC236}">
                <a16:creationId xmlns:a16="http://schemas.microsoft.com/office/drawing/2014/main" id="{B46FDF24-823F-01F2-4407-4E72B9BC8D81}"/>
              </a:ext>
            </a:extLst>
          </p:cNvPr>
          <p:cNvSpPr>
            <a:spLocks noGrp="1"/>
          </p:cNvSpPr>
          <p:nvPr>
            <p:ph sz="quarter" idx="4"/>
          </p:nvPr>
        </p:nvSpPr>
        <p:spPr>
          <a:xfrm>
            <a:off x="484632" y="3249228"/>
            <a:ext cx="11145040" cy="2940434"/>
          </a:xfrm>
        </p:spPr>
        <p:txBody>
          <a:bodyPr>
            <a:normAutofit lnSpcReduction="10000"/>
          </a:bodyPr>
          <a:lstStyle/>
          <a:p>
            <a:r>
              <a:rPr lang="en-US" sz="2800" dirty="0"/>
              <a:t>3 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made Himself of no reputation, taking the form of a bondservant, and coming in the likeness of men. </a:t>
            </a:r>
          </a:p>
        </p:txBody>
      </p:sp>
    </p:spTree>
    <p:extLst>
      <p:ext uri="{BB962C8B-B14F-4D97-AF65-F5344CB8AC3E}">
        <p14:creationId xmlns:p14="http://schemas.microsoft.com/office/powerpoint/2010/main" val="2623854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sz="4400" dirty="0"/>
              <a:t>Peace and Unity come from Proper Attitudes</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a:xfrm>
            <a:off x="484631" y="2500922"/>
            <a:ext cx="5346222" cy="748306"/>
          </a:xfrm>
        </p:spPr>
        <p:txBody>
          <a:bodyPr>
            <a:normAutofit lnSpcReduction="10000"/>
          </a:bodyPr>
          <a:lstStyle/>
          <a:p>
            <a:r>
              <a:rPr lang="en-US" sz="2800" dirty="0"/>
              <a:t>Philippians 2:8-11</a:t>
            </a:r>
          </a:p>
        </p:txBody>
      </p:sp>
      <p:sp>
        <p:nvSpPr>
          <p:cNvPr id="6" name="Content Placeholder 5">
            <a:extLst>
              <a:ext uri="{FF2B5EF4-FFF2-40B4-BE49-F238E27FC236}">
                <a16:creationId xmlns:a16="http://schemas.microsoft.com/office/drawing/2014/main" id="{B46FDF24-823F-01F2-4407-4E72B9BC8D81}"/>
              </a:ext>
            </a:extLst>
          </p:cNvPr>
          <p:cNvSpPr>
            <a:spLocks noGrp="1"/>
          </p:cNvSpPr>
          <p:nvPr>
            <p:ph sz="quarter" idx="4"/>
          </p:nvPr>
        </p:nvSpPr>
        <p:spPr>
          <a:xfrm>
            <a:off x="484632" y="3249228"/>
            <a:ext cx="11145040" cy="2940434"/>
          </a:xfrm>
        </p:spPr>
        <p:txBody>
          <a:bodyPr>
            <a:normAutofit lnSpcReduction="10000"/>
          </a:bodyPr>
          <a:lstStyle/>
          <a:p>
            <a:r>
              <a:rPr lang="en-US" sz="2800" dirty="0"/>
              <a:t>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p>
        </p:txBody>
      </p:sp>
    </p:spTree>
    <p:extLst>
      <p:ext uri="{BB962C8B-B14F-4D97-AF65-F5344CB8AC3E}">
        <p14:creationId xmlns:p14="http://schemas.microsoft.com/office/powerpoint/2010/main" val="13241899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441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p:txBody>
      </p:sp>
    </p:spTree>
    <p:extLst>
      <p:ext uri="{BB962C8B-B14F-4D97-AF65-F5344CB8AC3E}">
        <p14:creationId xmlns:p14="http://schemas.microsoft.com/office/powerpoint/2010/main" val="149900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800" dirty="0"/>
              <a:t>1. Factious: </a:t>
            </a:r>
            <a:br>
              <a:rPr lang="en-US" sz="2800" dirty="0"/>
            </a:br>
            <a:r>
              <a:rPr lang="en-US" sz="2800" dirty="0"/>
              <a:t>	-Divisive; Quarrelsome </a:t>
            </a:r>
            <a:br>
              <a:rPr lang="en-US" sz="2800" dirty="0"/>
            </a:br>
            <a:r>
              <a:rPr lang="en-US" sz="2800" dirty="0"/>
              <a:t>	-Seeking to obtain division and encourage others will follow them over truth. </a:t>
            </a:r>
          </a:p>
        </p:txBody>
      </p:sp>
    </p:spTree>
    <p:extLst>
      <p:ext uri="{BB962C8B-B14F-4D97-AF65-F5344CB8AC3E}">
        <p14:creationId xmlns:p14="http://schemas.microsoft.com/office/powerpoint/2010/main" val="341433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a:p>
            <a:r>
              <a:rPr lang="en-US" sz="2800" dirty="0"/>
              <a:t>2. Puffed Up </a:t>
            </a:r>
          </a:p>
        </p:txBody>
      </p:sp>
    </p:spTree>
    <p:extLst>
      <p:ext uri="{BB962C8B-B14F-4D97-AF65-F5344CB8AC3E}">
        <p14:creationId xmlns:p14="http://schemas.microsoft.com/office/powerpoint/2010/main" val="294784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a:bodyPr>
          <a:lstStyle/>
          <a:p>
            <a:r>
              <a:rPr lang="en-US" sz="2800" dirty="0"/>
              <a:t>2. Puffed Up:</a:t>
            </a:r>
            <a:br>
              <a:rPr lang="en-US" sz="2800" dirty="0"/>
            </a:br>
            <a:r>
              <a:rPr lang="en-US" sz="2800" dirty="0"/>
              <a:t>	-Boastful; Arrogant </a:t>
            </a:r>
            <a:br>
              <a:rPr lang="en-US" sz="2800" dirty="0"/>
            </a:br>
            <a:r>
              <a:rPr lang="en-US" sz="2800" dirty="0"/>
              <a:t>	</a:t>
            </a:r>
          </a:p>
        </p:txBody>
      </p:sp>
    </p:spTree>
    <p:extLst>
      <p:ext uri="{BB962C8B-B14F-4D97-AF65-F5344CB8AC3E}">
        <p14:creationId xmlns:p14="http://schemas.microsoft.com/office/powerpoint/2010/main" val="160769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1. Factious </a:t>
            </a:r>
          </a:p>
          <a:p>
            <a:r>
              <a:rPr lang="en-US" sz="2800" dirty="0"/>
              <a:t>2. Puffed Up </a:t>
            </a:r>
          </a:p>
          <a:p>
            <a:r>
              <a:rPr lang="en-US" sz="2800" dirty="0"/>
              <a:t>3. One who Dotes over a theory or doctrine</a:t>
            </a:r>
          </a:p>
        </p:txBody>
      </p:sp>
    </p:spTree>
    <p:extLst>
      <p:ext uri="{BB962C8B-B14F-4D97-AF65-F5344CB8AC3E}">
        <p14:creationId xmlns:p14="http://schemas.microsoft.com/office/powerpoint/2010/main" val="357370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0278CC-0EEA-25EC-32D6-CF772D5B3E59}"/>
              </a:ext>
            </a:extLst>
          </p:cNvPr>
          <p:cNvSpPr>
            <a:spLocks noGrp="1"/>
          </p:cNvSpPr>
          <p:nvPr>
            <p:ph type="title"/>
          </p:nvPr>
        </p:nvSpPr>
        <p:spPr/>
        <p:txBody>
          <a:bodyPr/>
          <a:lstStyle/>
          <a:p>
            <a:r>
              <a:rPr lang="en-US" dirty="0"/>
              <a:t>Identifying Sinful Attitudes</a:t>
            </a:r>
          </a:p>
        </p:txBody>
      </p:sp>
      <p:sp>
        <p:nvSpPr>
          <p:cNvPr id="7" name="Text Placeholder 6">
            <a:extLst>
              <a:ext uri="{FF2B5EF4-FFF2-40B4-BE49-F238E27FC236}">
                <a16:creationId xmlns:a16="http://schemas.microsoft.com/office/drawing/2014/main" id="{66FEAEA3-D441-2111-8382-A8977445C081}"/>
              </a:ext>
            </a:extLst>
          </p:cNvPr>
          <p:cNvSpPr>
            <a:spLocks noGrp="1"/>
          </p:cNvSpPr>
          <p:nvPr>
            <p:ph type="body" idx="1"/>
          </p:nvPr>
        </p:nvSpPr>
        <p:spPr/>
        <p:txBody>
          <a:bodyPr>
            <a:normAutofit/>
          </a:bodyPr>
          <a:lstStyle/>
          <a:p>
            <a:r>
              <a:rPr lang="en-US" sz="3200" u="sng" dirty="0"/>
              <a:t>Attitudes of Pride</a:t>
            </a:r>
          </a:p>
        </p:txBody>
      </p:sp>
      <p:sp>
        <p:nvSpPr>
          <p:cNvPr id="8" name="Content Placeholder 7">
            <a:extLst>
              <a:ext uri="{FF2B5EF4-FFF2-40B4-BE49-F238E27FC236}">
                <a16:creationId xmlns:a16="http://schemas.microsoft.com/office/drawing/2014/main" id="{4D3D93D4-2F90-E6EE-1312-1E921C555F9C}"/>
              </a:ext>
            </a:extLst>
          </p:cNvPr>
          <p:cNvSpPr>
            <a:spLocks noGrp="1"/>
          </p:cNvSpPr>
          <p:nvPr>
            <p:ph sz="half" idx="2"/>
          </p:nvPr>
        </p:nvSpPr>
        <p:spPr/>
        <p:txBody>
          <a:bodyPr>
            <a:normAutofit fontScale="92500" lnSpcReduction="20000"/>
          </a:bodyPr>
          <a:lstStyle/>
          <a:p>
            <a:r>
              <a:rPr lang="en-US" sz="2800" dirty="0"/>
              <a:t>3. One who Dotes over a theory or doctrine:</a:t>
            </a:r>
            <a:br>
              <a:rPr lang="en-US" sz="2800" dirty="0"/>
            </a:br>
            <a:r>
              <a:rPr lang="en-US" sz="2800" dirty="0"/>
              <a:t>	-1 Timothy 6:3-5 </a:t>
            </a:r>
          </a:p>
        </p:txBody>
      </p:sp>
    </p:spTree>
    <p:extLst>
      <p:ext uri="{BB962C8B-B14F-4D97-AF65-F5344CB8AC3E}">
        <p14:creationId xmlns:p14="http://schemas.microsoft.com/office/powerpoint/2010/main" val="1405157407"/>
      </p:ext>
    </p:extLst>
  </p:cSld>
  <p:clrMapOvr>
    <a:masterClrMapping/>
  </p:clrMapOvr>
</p:sld>
</file>

<file path=ppt/theme/theme1.xml><?xml version="1.0" encoding="utf-8"?>
<a:theme xmlns:a="http://schemas.openxmlformats.org/drawingml/2006/main" name="LevelVTI">
  <a:themeElements>
    <a:clrScheme name="AnalogousFromLightSeedLeftStep">
      <a:dk1>
        <a:srgbClr val="000000"/>
      </a:dk1>
      <a:lt1>
        <a:srgbClr val="FFFFFF"/>
      </a:lt1>
      <a:dk2>
        <a:srgbClr val="342441"/>
      </a:dk2>
      <a:lt2>
        <a:srgbClr val="E2E8E7"/>
      </a:lt2>
      <a:accent1>
        <a:srgbClr val="C6969F"/>
      </a:accent1>
      <a:accent2>
        <a:srgbClr val="BA7FA2"/>
      </a:accent2>
      <a:accent3>
        <a:srgbClr val="C392C4"/>
      </a:accent3>
      <a:accent4>
        <a:srgbClr val="A07FBA"/>
      </a:accent4>
      <a:accent5>
        <a:srgbClr val="9D96C6"/>
      </a:accent5>
      <a:accent6>
        <a:srgbClr val="7F8FBA"/>
      </a:accent6>
      <a:hlink>
        <a:srgbClr val="568E84"/>
      </a:hlink>
      <a:folHlink>
        <a:srgbClr val="7F7F7F"/>
      </a:folHlink>
    </a:clrScheme>
    <a:fontScheme name="Seaford">
      <a:majorFont>
        <a:latin typeface="Seaford"/>
        <a:ea typeface=""/>
        <a:cs typeface=""/>
      </a:majorFont>
      <a:minorFont>
        <a:latin typeface="Seafor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velVTI" id="{64F43929-0387-4D33-907F-72B939BCAF99}" vid="{D804DF84-3298-4A39-BA0E-21F83D68BC2A}"/>
    </a:ext>
  </a:extLst>
</a:theme>
</file>

<file path=docProps/app.xml><?xml version="1.0" encoding="utf-8"?>
<Properties xmlns="http://schemas.openxmlformats.org/officeDocument/2006/extended-properties" xmlns:vt="http://schemas.openxmlformats.org/officeDocument/2006/docPropsVTypes">
  <TotalTime>319</TotalTime>
  <Words>1618</Words>
  <Application>Microsoft Office PowerPoint</Application>
  <PresentationFormat>Widescreen</PresentationFormat>
  <Paragraphs>161</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Seaford</vt:lpstr>
      <vt:lpstr>LevelVTI</vt:lpstr>
      <vt:lpstr>PowerPoint Presentation</vt:lpstr>
      <vt:lpstr>Christian    Attitude</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Identifying Sinful Attitudes</vt:lpstr>
      <vt:lpstr>Bad Attitudes = Sinful Attitudes </vt:lpstr>
      <vt:lpstr>Bad Attitudes = Sinful Attitudes </vt:lpstr>
      <vt:lpstr>Bad Attitudes = Sinful Attitudes </vt:lpstr>
      <vt:lpstr>Bad Attitudes = Sinful Attitudes </vt:lpstr>
      <vt:lpstr>Bad Attitudes = Sinful Attitudes </vt:lpstr>
      <vt:lpstr>Bad Attitudes = Sinful Attitudes </vt:lpstr>
      <vt:lpstr>Peace and Unity come from Proper Attitudes</vt:lpstr>
      <vt:lpstr>Peace and Unity come from Proper Attitudes</vt:lpstr>
      <vt:lpstr>Peace and Unity come from Proper Attitudes</vt:lpstr>
      <vt:lpstr>Peace and Unity come from Proper Attitudes</vt:lpstr>
      <vt:lpstr>Peace and Unity come from Proper Attitudes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Clark</dc:creator>
  <cp:lastModifiedBy>Adam Clark</cp:lastModifiedBy>
  <cp:revision>1</cp:revision>
  <dcterms:created xsi:type="dcterms:W3CDTF">2023-07-30T00:03:53Z</dcterms:created>
  <dcterms:modified xsi:type="dcterms:W3CDTF">2023-07-30T05:23:11Z</dcterms:modified>
</cp:coreProperties>
</file>