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ttributes Of God"/>
          <p:cNvSpPr txBox="1"/>
          <p:nvPr>
            <p:ph type="title"/>
          </p:nvPr>
        </p:nvSpPr>
        <p:spPr>
          <a:xfrm>
            <a:off x="1470124" y="1041400"/>
            <a:ext cx="10445552" cy="1358950"/>
          </a:xfrm>
          <a:prstGeom prst="rect">
            <a:avLst/>
          </a:prstGeom>
        </p:spPr>
        <p:txBody>
          <a:bodyPr/>
          <a:lstStyle>
            <a:lvl1pPr>
              <a:defRPr sz="62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Attributes Of God</a:t>
            </a:r>
          </a:p>
        </p:txBody>
      </p:sp>
      <p:sp>
        <p:nvSpPr>
          <p:cNvPr id="123" name="He is a God of mercy, love, grace and kindness.   Ephesians 2:4-7…"/>
          <p:cNvSpPr txBox="1"/>
          <p:nvPr>
            <p:ph type="body" idx="1"/>
          </p:nvPr>
        </p:nvSpPr>
        <p:spPr>
          <a:xfrm>
            <a:off x="1355824" y="2597150"/>
            <a:ext cx="10674152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He is a God of mercy, love, grace and kindness.   </a:t>
            </a:r>
            <a:r>
              <a:rPr>
                <a:solidFill>
                  <a:srgbClr val="FF2600"/>
                </a:solidFill>
              </a:rPr>
              <a:t>Ephesians 2:4-7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Others: God is cruel, petty, unjust, vindictive, bloodthirsty, unforgiving.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/>
              <a:t>Why</a:t>
            </a:r>
            <a:r>
              <a:t>? God ordered the death of innocent children.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hy Did God Destroy Societies?"/>
          <p:cNvSpPr txBox="1"/>
          <p:nvPr>
            <p:ph type="title"/>
          </p:nvPr>
        </p:nvSpPr>
        <p:spPr>
          <a:xfrm>
            <a:off x="1358900" y="990600"/>
            <a:ext cx="10550377" cy="1449884"/>
          </a:xfrm>
          <a:prstGeom prst="rect">
            <a:avLst/>
          </a:prstGeom>
        </p:spPr>
        <p:txBody>
          <a:bodyPr/>
          <a:lstStyle>
            <a:lvl1pPr defTabSz="467359">
              <a:defRPr sz="512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Why Did God Destroy Societies?</a:t>
            </a:r>
          </a:p>
        </p:txBody>
      </p:sp>
      <p:sp>
        <p:nvSpPr>
          <p:cNvPr id="126" name="1. They were morally polluted. Deuteronomy 12:29-31…"/>
          <p:cNvSpPr txBox="1"/>
          <p:nvPr>
            <p:ph type="body" idx="1"/>
          </p:nvPr>
        </p:nvSpPr>
        <p:spPr>
          <a:xfrm>
            <a:off x="1358900" y="2597150"/>
            <a:ext cx="10550377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1. They were morally polluted. </a:t>
            </a:r>
            <a:r>
              <a:rPr>
                <a:solidFill>
                  <a:srgbClr val="FF2600"/>
                </a:solidFill>
              </a:rPr>
              <a:t>Deuteronomy 12:29-31</a:t>
            </a:r>
          </a:p>
          <a:p>
            <a:pPr marL="0" indent="0">
              <a:buSzTx/>
              <a:buNone/>
            </a:pPr>
            <a:r>
              <a:t>2. Did God delight in their destruction. </a:t>
            </a:r>
            <a:r>
              <a:rPr>
                <a:solidFill>
                  <a:srgbClr val="FF2600"/>
                </a:solidFill>
              </a:rPr>
              <a:t>Ezekiel 18:23</a:t>
            </a:r>
          </a:p>
          <a:p>
            <a:pPr marL="457200" indent="-457200">
              <a:buSzTx/>
              <a:buNone/>
            </a:pPr>
            <a:r>
              <a:t>3. God is longsuffering, not willing that any should perish. </a:t>
            </a:r>
            <a:r>
              <a:rPr>
                <a:solidFill>
                  <a:srgbClr val="FF2600"/>
                </a:solidFill>
              </a:rPr>
              <a:t>2 Peter 3:9,15</a:t>
            </a:r>
          </a:p>
          <a:p>
            <a:pPr marL="482600" indent="-482600">
              <a:buSzTx/>
              <a:buNone/>
            </a:pPr>
            <a:r>
              <a:t>4. These cultures were so vile and corrupt, they had no redeeming qualities.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e Are Not Qualified To Judge God"/>
          <p:cNvSpPr txBox="1"/>
          <p:nvPr>
            <p:ph type="title"/>
          </p:nvPr>
        </p:nvSpPr>
        <p:spPr>
          <a:xfrm>
            <a:off x="1502816" y="783654"/>
            <a:ext cx="10354768" cy="1937892"/>
          </a:xfrm>
          <a:prstGeom prst="rect">
            <a:avLst/>
          </a:prstGeom>
        </p:spPr>
        <p:txBody>
          <a:bodyPr/>
          <a:lstStyle>
            <a:lvl1pPr>
              <a:defRPr sz="62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We Are Not Qualified To Judge God</a:t>
            </a:r>
          </a:p>
        </p:txBody>
      </p:sp>
      <p:sp>
        <p:nvSpPr>
          <p:cNvPr id="129" name="1. God’s judgments are unsearchable, His ways beyond tracing out, who has known the mind of God.  Romans 11:33-34…"/>
          <p:cNvSpPr txBox="1"/>
          <p:nvPr>
            <p:ph type="body" idx="1"/>
          </p:nvPr>
        </p:nvSpPr>
        <p:spPr>
          <a:xfrm>
            <a:off x="1395338" y="2743200"/>
            <a:ext cx="10569724" cy="62865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God’s judgments are unsearchable, His ways beyond tracing out, who has known the mind of God.  </a:t>
            </a:r>
            <a:r>
              <a:rPr>
                <a:solidFill>
                  <a:srgbClr val="FF2600"/>
                </a:solidFill>
              </a:rPr>
              <a:t>Romans 11:33-34</a:t>
            </a:r>
          </a:p>
          <a:p>
            <a:pPr marL="469900" indent="-46990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God’s knowledge is high, we cannot grasp it.      </a:t>
            </a:r>
            <a:r>
              <a:rPr>
                <a:solidFill>
                  <a:srgbClr val="FF2600"/>
                </a:solidFill>
              </a:rPr>
              <a:t>Psalm 139:1-3,6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God’s ways are not our ways. </a:t>
            </a:r>
            <a:r>
              <a:rPr>
                <a:solidFill>
                  <a:srgbClr val="FF2600"/>
                </a:solidFill>
              </a:rPr>
              <a:t>Isaiah 55:8-9</a:t>
            </a:r>
            <a:endParaRPr>
              <a:solidFill>
                <a:srgbClr val="FF2600"/>
              </a:solidFill>
            </a:endParaRPr>
          </a:p>
          <a:p>
            <a:pPr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Job was one who questioned God’s ways, His justice, and His goodness.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