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romises Of God"/>
          <p:cNvSpPr txBox="1"/>
          <p:nvPr>
            <p:ph type="title"/>
          </p:nvPr>
        </p:nvSpPr>
        <p:spPr>
          <a:xfrm>
            <a:off x="1223193" y="254000"/>
            <a:ext cx="10558414" cy="1409552"/>
          </a:xfrm>
          <a:prstGeom prst="rect">
            <a:avLst/>
          </a:prstGeom>
        </p:spPr>
        <p:txBody>
          <a:bodyPr/>
          <a:lstStyle>
            <a:lvl1pPr>
              <a:defRPr sz="620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pPr/>
            <a:r>
              <a:t>Promises Of God</a:t>
            </a:r>
          </a:p>
        </p:txBody>
      </p:sp>
      <p:sp>
        <p:nvSpPr>
          <p:cNvPr id="123" name="1. I will give all the land of Canaan to your offsprings for an everlasting possession. Genesis 17:8…"/>
          <p:cNvSpPr txBox="1"/>
          <p:nvPr>
            <p:ph type="body" idx="1"/>
          </p:nvPr>
        </p:nvSpPr>
        <p:spPr>
          <a:xfrm>
            <a:off x="1498600" y="2088703"/>
            <a:ext cx="10558413" cy="6718747"/>
          </a:xfrm>
          <a:prstGeom prst="rect">
            <a:avLst/>
          </a:prstGeom>
        </p:spPr>
        <p:txBody>
          <a:bodyPr/>
          <a:lstStyle/>
          <a:p>
            <a:pPr marL="368300" indent="-36830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I will give all the land of Canaan to your offsprings for an everlasting possession. Genesis 17:8</a:t>
            </a:r>
          </a:p>
          <a:p>
            <a:pPr marL="0" indent="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I will put My name in Jerusalem. 2 Kings 21:4</a:t>
            </a:r>
          </a:p>
          <a:p>
            <a:pPr marL="457200" indent="-45720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My name will be in the temple forever.                        2 Chronicles 7:16</a:t>
            </a:r>
          </a:p>
          <a:p>
            <a:pPr marL="431800" indent="-43180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4. Israel was to be a holy nation, a kingdom of priests to God. Exodus 19:5-6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What Happened?"/>
          <p:cNvSpPr txBox="1"/>
          <p:nvPr>
            <p:ph type="title"/>
          </p:nvPr>
        </p:nvSpPr>
        <p:spPr>
          <a:xfrm>
            <a:off x="1574800" y="-330200"/>
            <a:ext cx="10667157" cy="1815704"/>
          </a:xfrm>
          <a:prstGeom prst="rect">
            <a:avLst/>
          </a:prstGeom>
        </p:spPr>
        <p:txBody>
          <a:bodyPr/>
          <a:lstStyle>
            <a:lvl1pPr>
              <a:defRPr sz="660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pPr/>
            <a:r>
              <a:t>What Happened?</a:t>
            </a:r>
          </a:p>
        </p:txBody>
      </p:sp>
      <p:sp>
        <p:nvSpPr>
          <p:cNvPr id="126" name="1. “Olam”: Long duration, limitless time, perpetuity.…"/>
          <p:cNvSpPr txBox="1"/>
          <p:nvPr>
            <p:ph type="body" idx="1"/>
          </p:nvPr>
        </p:nvSpPr>
        <p:spPr>
          <a:xfrm>
            <a:off x="1574800" y="2597150"/>
            <a:ext cx="10667157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“Olam”: Long duration, limitless time, perpetuity.</a:t>
            </a:r>
          </a:p>
          <a:p>
            <a:pPr marL="0" indent="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Promises were conditional.   </a:t>
            </a:r>
            <a:r>
              <a:rPr b="1" u="sng">
                <a:solidFill>
                  <a:srgbClr val="FF2600"/>
                </a:solidFill>
              </a:rPr>
              <a:t>“IF”</a:t>
            </a:r>
            <a:endParaRPr b="1" u="sng">
              <a:solidFill>
                <a:srgbClr val="FF2600"/>
              </a:solidFill>
            </a:endParaRPr>
          </a:p>
          <a:p>
            <a:pPr marL="0" indent="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“The time of Jacob’s trouble. Jeremiah 30:4-7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hree Major Themes"/>
          <p:cNvSpPr txBox="1"/>
          <p:nvPr>
            <p:ph type="title"/>
          </p:nvPr>
        </p:nvSpPr>
        <p:spPr>
          <a:xfrm>
            <a:off x="965200" y="228600"/>
            <a:ext cx="10292656" cy="1409056"/>
          </a:xfrm>
          <a:prstGeom prst="rect">
            <a:avLst/>
          </a:prstGeom>
        </p:spPr>
        <p:txBody>
          <a:bodyPr/>
          <a:lstStyle>
            <a:lvl1pPr>
              <a:defRPr sz="640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pPr/>
            <a:r>
              <a:t>Three Major Themes</a:t>
            </a:r>
          </a:p>
        </p:txBody>
      </p:sp>
      <p:sp>
        <p:nvSpPr>
          <p:cNvPr id="129" name="1. God provides protection to His faithful children in times of trouble.…"/>
          <p:cNvSpPr txBox="1"/>
          <p:nvPr>
            <p:ph type="body" idx="1"/>
          </p:nvPr>
        </p:nvSpPr>
        <p:spPr>
          <a:xfrm>
            <a:off x="1600200" y="2019300"/>
            <a:ext cx="10508705" cy="6286500"/>
          </a:xfrm>
          <a:prstGeom prst="rect">
            <a:avLst/>
          </a:prstGeom>
        </p:spPr>
        <p:txBody>
          <a:bodyPr/>
          <a:lstStyle/>
          <a:p>
            <a:pPr marL="508000" indent="-50800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God provides protection to His faithful children in times of trouble.</a:t>
            </a:r>
          </a:p>
          <a:p>
            <a:pPr marL="0" indent="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The destinies of kingdoms lie in the hand of God.</a:t>
            </a:r>
          </a:p>
          <a:p>
            <a:pPr marL="469900" indent="-46990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In time, God would set up His kingdom that will never be destroyed.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2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