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/>
          <p:nvPr>
            <p:ph type="title"/>
          </p:nvPr>
        </p:nvSpPr>
        <p:spPr>
          <a:xfrm>
            <a:off x="952500" y="254000"/>
            <a:ext cx="11099800" cy="961331"/>
          </a:xfrm>
          <a:prstGeom prst="rect">
            <a:avLst/>
          </a:prstGeom>
        </p:spPr>
        <p:txBody>
          <a:bodyPr/>
          <a:lstStyle/>
          <a:p>
            <a:pPr defTabSz="414781">
              <a:defRPr sz="5680"/>
            </a:pPr>
          </a:p>
        </p:txBody>
      </p:sp>
      <p:sp>
        <p:nvSpPr>
          <p:cNvPr id="123" name="Body"/>
          <p:cNvSpPr txBox="1"/>
          <p:nvPr>
            <p:ph type="body" idx="1"/>
          </p:nvPr>
        </p:nvSpPr>
        <p:spPr>
          <a:xfrm>
            <a:off x="952500" y="1350466"/>
            <a:ext cx="11099800" cy="752683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4" name="images.jpg" descr="image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1350466"/>
            <a:ext cx="9172571" cy="6870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Kingdoms of Men…"/>
          <p:cNvSpPr txBox="1"/>
          <p:nvPr>
            <p:ph type="title"/>
          </p:nvPr>
        </p:nvSpPr>
        <p:spPr>
          <a:xfrm>
            <a:off x="1298823" y="863600"/>
            <a:ext cx="10407154" cy="1898700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Kingdoms of Men</a:t>
            </a:r>
          </a:p>
          <a:p>
            <a:pPr>
              <a:defRPr sz="60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And The Kingdom Of God </a:t>
            </a:r>
          </a:p>
        </p:txBody>
      </p:sp>
      <p:sp>
        <p:nvSpPr>
          <p:cNvPr id="127" name="Human in origin              -                    Divine in origin…"/>
          <p:cNvSpPr txBox="1"/>
          <p:nvPr>
            <p:ph type="body" idx="1"/>
          </p:nvPr>
        </p:nvSpPr>
        <p:spPr>
          <a:xfrm>
            <a:off x="1428526" y="2997200"/>
            <a:ext cx="10604948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Human in origin              -                    Divine in origin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Temporary in nature        -                    Eternal in nature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Overcome by others        -                    Never overcome</a:t>
            </a:r>
          </a:p>
          <a:p>
            <a:pPr marL="0" indent="0" algn="ctr">
              <a:buSzTx/>
              <a:buNone/>
              <a:defRPr b="1"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It Shall Stand Forever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