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60" r:id="rId5"/>
    <p:sldId id="273" r:id="rId6"/>
    <p:sldId id="258" r:id="rId7"/>
    <p:sldId id="259" r:id="rId8"/>
    <p:sldId id="261" r:id="rId9"/>
    <p:sldId id="263" r:id="rId10"/>
    <p:sldId id="265" r:id="rId11"/>
    <p:sldId id="270" r:id="rId12"/>
    <p:sldId id="271" r:id="rId13"/>
    <p:sldId id="268" r:id="rId14"/>
    <p:sldId id="266" r:id="rId15"/>
    <p:sldId id="267" r:id="rId16"/>
    <p:sldId id="274" r:id="rId17"/>
    <p:sldId id="275" r:id="rId18"/>
    <p:sldId id="27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A20CE1-B843-41B7-8167-735AE54DC54D}" v="1" dt="2023-06-11T19:21:34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Stilts" userId="99c6032548666723" providerId="LiveId" clId="{D4A20CE1-B843-41B7-8167-735AE54DC54D}"/>
    <pc:docChg chg="modSld">
      <pc:chgData name="Kevin Stilts" userId="99c6032548666723" providerId="LiveId" clId="{D4A20CE1-B843-41B7-8167-735AE54DC54D}" dt="2023-06-11T19:21:34.445" v="0" actId="20577"/>
      <pc:docMkLst>
        <pc:docMk/>
      </pc:docMkLst>
      <pc:sldChg chg="modSp mod">
        <pc:chgData name="Kevin Stilts" userId="99c6032548666723" providerId="LiveId" clId="{D4A20CE1-B843-41B7-8167-735AE54DC54D}" dt="2023-06-11T19:21:34.445" v="0" actId="20577"/>
        <pc:sldMkLst>
          <pc:docMk/>
          <pc:sldMk cId="2073378380" sldId="259"/>
        </pc:sldMkLst>
        <pc:spChg chg="mod">
          <ac:chgData name="Kevin Stilts" userId="99c6032548666723" providerId="LiveId" clId="{D4A20CE1-B843-41B7-8167-735AE54DC54D}" dt="2023-06-11T19:21:34.445" v="0" actId="20577"/>
          <ac:spMkLst>
            <pc:docMk/>
            <pc:sldMk cId="2073378380" sldId="259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07E435FD-C76B-4362-8B0B-1AA0B94952A0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22ABE592-D132-4B6E-9C89-0BFF336F8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BE592-D132-4B6E-9C89-0BFF336F8C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15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BE592-D132-4B6E-9C89-0BFF336F8C9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31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BE592-D132-4B6E-9C89-0BFF336F8C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68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35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BE592-D132-4B6E-9C89-0BFF336F8C9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77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BE592-D132-4B6E-9C89-0BFF336F8C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77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BE592-D132-4B6E-9C89-0BFF336F8C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18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BE592-D132-4B6E-9C89-0BFF336F8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70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BE592-D132-4B6E-9C89-0BFF336F8C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1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BE592-D132-4B6E-9C89-0BFF336F8C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3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BE592-D132-4B6E-9C89-0BFF336F8C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80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BE592-D132-4B6E-9C89-0BFF336F8C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3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BE592-D132-4B6E-9C89-0BFF336F8C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7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BE592-D132-4B6E-9C89-0BFF336F8C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7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/>
          </a:p>
          <a:p>
            <a:endParaRPr lang="en-US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BE592-D132-4B6E-9C89-0BFF336F8C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77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BE592-D132-4B6E-9C89-0BFF336F8C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7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6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89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82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56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68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6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94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68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31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6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20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52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88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4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8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4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9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7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2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9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C5D9-5957-4CA5-B974-F3B6A0ACD40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78B3-574D-4D9B-947A-8836F359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4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5C5D9-5957-4CA5-B974-F3B6A0ACD40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F78B3-574D-4D9B-947A-8836F359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5C5D9-5957-4CA5-B974-F3B6A0ACD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F78B3-574D-4D9B-947A-8836F359BB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9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1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anose="030F0702030302020204" pitchFamily="66" charset="0"/>
              </a:rPr>
              <a:t>Examining Our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4000">
                <a:latin typeface="Comic Sans MS" panose="030F0702030302020204" pitchFamily="66" charset="0"/>
              </a:rPr>
              <a:t>Specifics:	</a:t>
            </a:r>
          </a:p>
          <a:p>
            <a:pPr lvl="1"/>
            <a:r>
              <a:rPr lang="en-US" sz="3600">
                <a:latin typeface="Comic Sans MS" panose="030F0702030302020204" pitchFamily="66" charset="0"/>
              </a:rPr>
              <a:t> Words</a:t>
            </a:r>
          </a:p>
          <a:p>
            <a:pPr lvl="1"/>
            <a:r>
              <a:rPr lang="en-US" sz="3600">
                <a:latin typeface="Comic Sans MS" panose="030F0702030302020204" pitchFamily="66" charset="0"/>
              </a:rPr>
              <a:t>Thoughts &amp; Feelings</a:t>
            </a:r>
          </a:p>
          <a:p>
            <a:pPr lvl="1"/>
            <a:r>
              <a:rPr lang="en-US" sz="3600">
                <a:latin typeface="Comic Sans MS" panose="030F0702030302020204" pitchFamily="66" charset="0"/>
              </a:rPr>
              <a:t>Conduct</a:t>
            </a:r>
          </a:p>
          <a:p>
            <a:pPr marL="0" indent="0">
              <a:buNone/>
            </a:pPr>
            <a:endParaRPr lang="en-US" sz="4000">
              <a:latin typeface="Comic Sans MS" panose="030F0702030302020204" pitchFamily="66" charset="0"/>
            </a:endParaRPr>
          </a:p>
          <a:p>
            <a:r>
              <a:rPr lang="en-US" sz="4000">
                <a:latin typeface="Comic Sans MS" panose="030F0702030302020204" pitchFamily="66" charset="0"/>
              </a:rPr>
              <a:t>Where are we headed?</a:t>
            </a:r>
          </a:p>
          <a:p>
            <a:pPr marL="0" indent="0">
              <a:buNone/>
            </a:pPr>
            <a:endParaRPr lang="en-US" sz="4000">
              <a:latin typeface="Comic Sans MS" panose="030F0702030302020204" pitchFamily="66" charset="0"/>
            </a:endParaRPr>
          </a:p>
          <a:p>
            <a:r>
              <a:rPr lang="en-US" sz="4000">
                <a:latin typeface="Comic Sans MS" panose="030F0702030302020204" pitchFamily="66" charset="0"/>
              </a:rPr>
              <a:t>Keep His word</a:t>
            </a:r>
          </a:p>
        </p:txBody>
      </p:sp>
    </p:spTree>
    <p:extLst>
      <p:ext uri="{BB962C8B-B14F-4D97-AF65-F5344CB8AC3E}">
        <p14:creationId xmlns:p14="http://schemas.microsoft.com/office/powerpoint/2010/main" val="74080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5400" b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Follow God’s Command</a:t>
            </a:r>
            <a:endParaRPr lang="en-US" altLang="en-US" sz="4400" i="1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68763"/>
          </a:xfrm>
        </p:spPr>
        <p:txBody>
          <a:bodyPr>
            <a:normAutofit/>
          </a:bodyPr>
          <a:lstStyle/>
          <a:p>
            <a:r>
              <a:rPr lang="en-US" i="1">
                <a:latin typeface="Comic Sans MS" panose="030F0702030302020204" pitchFamily="66" charset="0"/>
              </a:rPr>
              <a:t>Fear, Love, Serve the Lord Your God (Deut 10:12)</a:t>
            </a:r>
          </a:p>
          <a:p>
            <a:endParaRPr lang="en-US" i="1">
              <a:latin typeface="Comic Sans MS" panose="030F0702030302020204" pitchFamily="66" charset="0"/>
            </a:endParaRPr>
          </a:p>
          <a:p>
            <a:r>
              <a:rPr lang="en-US" i="1">
                <a:latin typeface="Comic Sans MS" panose="030F0702030302020204" pitchFamily="66" charset="0"/>
              </a:rPr>
              <a:t>Keep His commandments (I John 5:3)</a:t>
            </a:r>
          </a:p>
        </p:txBody>
      </p:sp>
    </p:spTree>
    <p:extLst>
      <p:ext uri="{BB962C8B-B14F-4D97-AF65-F5344CB8AC3E}">
        <p14:creationId xmlns:p14="http://schemas.microsoft.com/office/powerpoint/2010/main" val="916352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anose="030F0702030302020204" pitchFamily="66" charset="0"/>
              </a:rPr>
              <a:t>Three Excuses of </a:t>
            </a:r>
            <a:r>
              <a:rPr lang="en-US" err="1">
                <a:latin typeface="Comic Sans MS" panose="030F0702030302020204" pitchFamily="66" charset="0"/>
              </a:rPr>
              <a:t>Hiel</a:t>
            </a: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>
            <a:normAutofit/>
          </a:bodyPr>
          <a:lstStyle/>
          <a:p>
            <a:r>
              <a:rPr lang="en-US" sz="4000">
                <a:latin typeface="Comic Sans MS" panose="030F0702030302020204" pitchFamily="66" charset="0"/>
              </a:rPr>
              <a:t>He didn’t know </a:t>
            </a:r>
          </a:p>
          <a:p>
            <a:pPr marL="0" indent="0">
              <a:buNone/>
            </a:pPr>
            <a:endParaRPr lang="en-US" sz="4000">
              <a:latin typeface="Comic Sans MS" panose="030F0702030302020204" pitchFamily="66" charset="0"/>
            </a:endParaRPr>
          </a:p>
          <a:p>
            <a:r>
              <a:rPr lang="en-US" sz="4000">
                <a:latin typeface="Comic Sans MS" panose="030F0702030302020204" pitchFamily="66" charset="0"/>
              </a:rPr>
              <a:t>He knew but didn’t believe</a:t>
            </a:r>
          </a:p>
          <a:p>
            <a:pPr marL="0" indent="0">
              <a:buNone/>
            </a:pPr>
            <a:endParaRPr lang="en-US" sz="4000">
              <a:latin typeface="Comic Sans MS" panose="030F0702030302020204" pitchFamily="66" charset="0"/>
            </a:endParaRPr>
          </a:p>
          <a:p>
            <a:r>
              <a:rPr lang="en-US" sz="4000">
                <a:latin typeface="Comic Sans MS" panose="030F0702030302020204" pitchFamily="66" charset="0"/>
              </a:rPr>
              <a:t>He believed but didn’t care</a:t>
            </a:r>
          </a:p>
        </p:txBody>
      </p:sp>
    </p:spTree>
    <p:extLst>
      <p:ext uri="{BB962C8B-B14F-4D97-AF65-F5344CB8AC3E}">
        <p14:creationId xmlns:p14="http://schemas.microsoft.com/office/powerpoint/2010/main" val="13779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8991600" cy="4419600"/>
          </a:xfrm>
        </p:spPr>
        <p:txBody>
          <a:bodyPr>
            <a:normAutofit/>
          </a:bodyPr>
          <a:lstStyle/>
          <a:p>
            <a:r>
              <a:rPr lang="en-US" altLang="en-US">
                <a:latin typeface="Comic Sans MS" panose="030F0702030302020204" pitchFamily="66" charset="0"/>
              </a:rPr>
              <a:t>God has also told us how to be prepared for judgment day</a:t>
            </a:r>
          </a:p>
          <a:p>
            <a:pPr lvl="2"/>
            <a:r>
              <a:rPr lang="en-US" altLang="en-US">
                <a:latin typeface="Comic Sans MS" panose="030F0702030302020204" pitchFamily="66" charset="0"/>
              </a:rPr>
              <a:t>You can count on His promise of judgment</a:t>
            </a:r>
          </a:p>
          <a:p>
            <a:pPr lvl="2"/>
            <a:r>
              <a:rPr lang="en-US" altLang="en-US">
                <a:latin typeface="Comic Sans MS" panose="030F0702030302020204" pitchFamily="66" charset="0"/>
              </a:rPr>
              <a:t>You can count on His promise of forgiveness</a:t>
            </a:r>
          </a:p>
          <a:p>
            <a:pPr marL="457200" lvl="1" indent="0"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r>
              <a:rPr lang="en-US" altLang="en-US">
                <a:latin typeface="Comic Sans MS" panose="030F0702030302020204" pitchFamily="66" charset="0"/>
              </a:rPr>
              <a:t>Have you examined your ways?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3130"/>
            <a:ext cx="9144000" cy="19050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5400" b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4949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841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26442F-385A-F991-4006-97466F2B5C0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Oscar Arias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AE4C5-F957-A9AB-1352-DA6612E0E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Evangelist – 24 </a:t>
            </a:r>
            <a:r>
              <a:rPr lang="en-US" err="1"/>
              <a:t>Yrs</a:t>
            </a:r>
            <a:endParaRPr lang="en-US"/>
          </a:p>
          <a:p>
            <a:r>
              <a:rPr lang="en-US" err="1"/>
              <a:t>Villamaria</a:t>
            </a:r>
            <a:r>
              <a:rPr lang="en-US"/>
              <a:t>, Columbia</a:t>
            </a:r>
          </a:p>
          <a:p>
            <a:r>
              <a:rPr lang="en-US" err="1"/>
              <a:t>Tabatinga</a:t>
            </a:r>
            <a:r>
              <a:rPr lang="en-US"/>
              <a:t> &amp; </a:t>
            </a:r>
            <a:r>
              <a:rPr lang="en-US" err="1"/>
              <a:t>Umariacu</a:t>
            </a:r>
            <a:r>
              <a:rPr lang="en-US"/>
              <a:t> Brazil</a:t>
            </a:r>
          </a:p>
          <a:p>
            <a:r>
              <a:rPr lang="en-US"/>
              <a:t>Galapagos Ecuador (Brother Sanchez)</a:t>
            </a:r>
          </a:p>
          <a:p>
            <a:endParaRPr lang="en-US"/>
          </a:p>
          <a:p>
            <a:r>
              <a:rPr lang="en-US"/>
              <a:t>$300 month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FC3AD-DC0E-301D-F78F-9D6E5B206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411933"/>
            <a:ext cx="5600000" cy="3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9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A6BE00-6D12-92C3-798C-7FA2F6BE3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82"/>
            <a:ext cx="3514286" cy="2009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12920B-E666-2474-6D28-87D7E84FD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005035"/>
            <a:ext cx="6629400" cy="45883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54B1536-719D-B0CC-501D-0473D6B65B9E}"/>
              </a:ext>
            </a:extLst>
          </p:cNvPr>
          <p:cNvSpPr/>
          <p:nvPr/>
        </p:nvSpPr>
        <p:spPr>
          <a:xfrm>
            <a:off x="6324600" y="46482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A5250A-EE8E-C717-FF53-33DD1514E1FD}"/>
              </a:ext>
            </a:extLst>
          </p:cNvPr>
          <p:cNvSpPr/>
          <p:nvPr/>
        </p:nvSpPr>
        <p:spPr>
          <a:xfrm>
            <a:off x="3200400" y="41148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7FFDC8-0400-D562-A612-3F660D73B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286" y="-4638"/>
            <a:ext cx="5629714" cy="20095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B72727-09D1-8DD4-3CFF-1C65BB68D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366237"/>
            <a:ext cx="2930326" cy="16934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33AF42-85F2-5BA3-E0FA-2D9406581013}"/>
              </a:ext>
            </a:extLst>
          </p:cNvPr>
          <p:cNvSpPr txBox="1"/>
          <p:nvPr/>
        </p:nvSpPr>
        <p:spPr>
          <a:xfrm>
            <a:off x="990600" y="200356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Villamaria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7F5F18-432D-F597-7F4F-2854E84A7F68}"/>
              </a:ext>
            </a:extLst>
          </p:cNvPr>
          <p:cNvSpPr txBox="1"/>
          <p:nvPr/>
        </p:nvSpPr>
        <p:spPr>
          <a:xfrm>
            <a:off x="4267200" y="1964610"/>
            <a:ext cx="108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Tabatinga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CCA41-4A6F-5908-77F1-9898E6CD9107}"/>
              </a:ext>
            </a:extLst>
          </p:cNvPr>
          <p:cNvSpPr txBox="1"/>
          <p:nvPr/>
        </p:nvSpPr>
        <p:spPr>
          <a:xfrm>
            <a:off x="7391400" y="1948045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Umariacu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CD8FFA-2E79-C18F-4725-D17895011843}"/>
              </a:ext>
            </a:extLst>
          </p:cNvPr>
          <p:cNvSpPr txBox="1"/>
          <p:nvPr/>
        </p:nvSpPr>
        <p:spPr>
          <a:xfrm>
            <a:off x="695288" y="51816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Galapagos</a:t>
            </a:r>
          </a:p>
        </p:txBody>
      </p:sp>
    </p:spTree>
    <p:extLst>
      <p:ext uri="{BB962C8B-B14F-4D97-AF65-F5344CB8AC3E}">
        <p14:creationId xmlns:p14="http://schemas.microsoft.com/office/powerpoint/2010/main" val="77381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59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Examining Our Ways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886200"/>
            <a:ext cx="3505200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latin typeface="Comic Sans MS" panose="030F0702030302020204" pitchFamily="66" charset="0"/>
              </a:rPr>
              <a:t>II Cor 13:5-10</a:t>
            </a:r>
          </a:p>
        </p:txBody>
      </p:sp>
    </p:spTree>
    <p:extLst>
      <p:ext uri="{BB962C8B-B14F-4D97-AF65-F5344CB8AC3E}">
        <p14:creationId xmlns:p14="http://schemas.microsoft.com/office/powerpoint/2010/main" val="246613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5400" b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Joshua’s Challenge</a:t>
            </a:r>
          </a:p>
          <a:p>
            <a:pPr algn="ctr">
              <a:defRPr/>
            </a:pPr>
            <a:r>
              <a:rPr lang="en-US" altLang="en-US" sz="4400" b="1" i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Josh 24:14;15</a:t>
            </a:r>
            <a:endParaRPr lang="en-US" altLang="en-US" sz="4400" i="1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68763"/>
          </a:xfrm>
        </p:spPr>
        <p:txBody>
          <a:bodyPr>
            <a:normAutofit lnSpcReduction="10000"/>
          </a:bodyPr>
          <a:lstStyle/>
          <a:p>
            <a:r>
              <a:rPr lang="en-US" i="1">
                <a:latin typeface="Comic Sans MS" panose="030F0702030302020204" pitchFamily="66" charset="0"/>
              </a:rPr>
              <a:t>Serve the Lord</a:t>
            </a:r>
          </a:p>
          <a:p>
            <a:endParaRPr lang="en-US" i="1">
              <a:latin typeface="Comic Sans MS" panose="030F0702030302020204" pitchFamily="66" charset="0"/>
            </a:endParaRPr>
          </a:p>
          <a:p>
            <a:r>
              <a:rPr lang="en-US" i="1">
                <a:latin typeface="Comic Sans MS" panose="030F0702030302020204" pitchFamily="66" charset="0"/>
              </a:rPr>
              <a:t>Sincerity </a:t>
            </a:r>
          </a:p>
          <a:p>
            <a:endParaRPr lang="en-US" i="1">
              <a:latin typeface="Comic Sans MS" panose="030F0702030302020204" pitchFamily="66" charset="0"/>
            </a:endParaRPr>
          </a:p>
          <a:p>
            <a:r>
              <a:rPr lang="en-US" i="1">
                <a:latin typeface="Comic Sans MS" panose="030F0702030302020204" pitchFamily="66" charset="0"/>
              </a:rPr>
              <a:t>Truth</a:t>
            </a:r>
          </a:p>
          <a:p>
            <a:endParaRPr lang="en-US" i="1">
              <a:latin typeface="Comic Sans MS" panose="030F0702030302020204" pitchFamily="66" charset="0"/>
            </a:endParaRPr>
          </a:p>
          <a:p>
            <a:r>
              <a:rPr lang="en-US" i="1">
                <a:latin typeface="Comic Sans MS" panose="030F0702030302020204" pitchFamily="66" charset="0"/>
              </a:rPr>
              <a:t>Make a choice</a:t>
            </a:r>
          </a:p>
          <a:p>
            <a:endParaRPr lang="en-US" i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8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5400" b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Josiah’s Reform</a:t>
            </a:r>
          </a:p>
          <a:p>
            <a:pPr algn="ctr">
              <a:defRPr/>
            </a:pPr>
            <a:r>
              <a:rPr lang="en-US" altLang="en-US" sz="4400" b="1" i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II Kings 23:1-3</a:t>
            </a:r>
            <a:endParaRPr lang="en-US" altLang="en-US" sz="4400" i="1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68763"/>
          </a:xfrm>
        </p:spPr>
        <p:txBody>
          <a:bodyPr>
            <a:normAutofit lnSpcReduction="10000"/>
          </a:bodyPr>
          <a:lstStyle/>
          <a:p>
            <a:r>
              <a:rPr lang="en-US" i="1">
                <a:latin typeface="Comic Sans MS" panose="030F0702030302020204" pitchFamily="66" charset="0"/>
              </a:rPr>
              <a:t>Humbled himself</a:t>
            </a:r>
          </a:p>
          <a:p>
            <a:endParaRPr lang="en-US" i="1">
              <a:latin typeface="Comic Sans MS" panose="030F0702030302020204" pitchFamily="66" charset="0"/>
            </a:endParaRPr>
          </a:p>
          <a:p>
            <a:r>
              <a:rPr lang="en-US" i="1">
                <a:latin typeface="Comic Sans MS" panose="030F0702030302020204" pitchFamily="66" charset="0"/>
              </a:rPr>
              <a:t>Committed to keep commandments </a:t>
            </a:r>
          </a:p>
          <a:p>
            <a:endParaRPr lang="en-US" i="1">
              <a:latin typeface="Comic Sans MS" panose="030F0702030302020204" pitchFamily="66" charset="0"/>
            </a:endParaRPr>
          </a:p>
          <a:p>
            <a:r>
              <a:rPr lang="en-US" i="1">
                <a:latin typeface="Comic Sans MS" panose="030F0702030302020204" pitchFamily="66" charset="0"/>
              </a:rPr>
              <a:t>Removed Idolatry</a:t>
            </a:r>
          </a:p>
          <a:p>
            <a:endParaRPr lang="en-US" i="1">
              <a:latin typeface="Comic Sans MS" panose="030F0702030302020204" pitchFamily="66" charset="0"/>
            </a:endParaRPr>
          </a:p>
          <a:p>
            <a:r>
              <a:rPr lang="en-US" i="1">
                <a:latin typeface="Comic Sans MS" panose="030F0702030302020204" pitchFamily="66" charset="0"/>
              </a:rPr>
              <a:t>Turned to the Lord</a:t>
            </a:r>
          </a:p>
          <a:p>
            <a:endParaRPr lang="en-US" i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1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5400" b="1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Hiel</a:t>
            </a:r>
            <a:endParaRPr lang="en-US" altLang="en-US" sz="5400" i="1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>
                <a:latin typeface="Comic Sans MS" panose="030F0702030302020204" pitchFamily="66" charset="0"/>
              </a:rPr>
              <a:t>In the days of Ahab (1 Kings 16:29 – 33)</a:t>
            </a:r>
          </a:p>
          <a:p>
            <a:pPr lvl="1"/>
            <a:r>
              <a:rPr lang="en-US">
                <a:latin typeface="Comic Sans MS" panose="030F0702030302020204" pitchFamily="66" charset="0"/>
              </a:rPr>
              <a:t>Idolatry</a:t>
            </a:r>
          </a:p>
          <a:p>
            <a:pPr lvl="1"/>
            <a:r>
              <a:rPr lang="en-US">
                <a:latin typeface="Comic Sans MS" panose="030F0702030302020204" pitchFamily="66" charset="0"/>
              </a:rPr>
              <a:t> Pagan worship (Baal) </a:t>
            </a:r>
          </a:p>
          <a:p>
            <a:pPr lvl="1"/>
            <a:r>
              <a:rPr lang="en-US">
                <a:latin typeface="Comic Sans MS" panose="030F0702030302020204" pitchFamily="66" charset="0"/>
              </a:rPr>
              <a:t> More evil than all before him</a:t>
            </a:r>
          </a:p>
          <a:p>
            <a:pPr lvl="1"/>
            <a:r>
              <a:rPr lang="en-US">
                <a:latin typeface="Comic Sans MS" panose="030F0702030302020204" pitchFamily="66" charset="0"/>
              </a:rPr>
              <a:t> More to provoke God than all before him</a:t>
            </a:r>
          </a:p>
          <a:p>
            <a:pPr marL="57150" indent="0">
              <a:buNone/>
            </a:pPr>
            <a:endParaRPr lang="en-US">
              <a:latin typeface="Comic Sans MS" panose="030F0702030302020204" pitchFamily="66" charset="0"/>
            </a:endParaRPr>
          </a:p>
          <a:p>
            <a:pPr marL="514350" indent="-457200"/>
            <a:r>
              <a:rPr lang="en-US">
                <a:latin typeface="Comic Sans MS" panose="030F0702030302020204" pitchFamily="66" charset="0"/>
              </a:rPr>
              <a:t>In these days </a:t>
            </a:r>
            <a:r>
              <a:rPr lang="en-US" err="1">
                <a:latin typeface="Comic Sans MS" panose="030F0702030302020204" pitchFamily="66" charset="0"/>
              </a:rPr>
              <a:t>Hiel</a:t>
            </a:r>
            <a:r>
              <a:rPr lang="en-US">
                <a:latin typeface="Comic Sans MS" panose="030F0702030302020204" pitchFamily="66" charset="0"/>
              </a:rPr>
              <a:t> rebuilt Jericho</a:t>
            </a:r>
          </a:p>
        </p:txBody>
      </p:sp>
    </p:spTree>
    <p:extLst>
      <p:ext uri="{BB962C8B-B14F-4D97-AF65-F5344CB8AC3E}">
        <p14:creationId xmlns:p14="http://schemas.microsoft.com/office/powerpoint/2010/main" val="27311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anose="030F0702030302020204" pitchFamily="66" charset="0"/>
              </a:rPr>
              <a:t>Excuses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>
            <a:normAutofit/>
          </a:bodyPr>
          <a:lstStyle/>
          <a:p>
            <a:r>
              <a:rPr lang="en-US" sz="4000">
                <a:latin typeface="Comic Sans MS" panose="030F0702030302020204" pitchFamily="66" charset="0"/>
              </a:rPr>
              <a:t>He didn’t know </a:t>
            </a:r>
          </a:p>
          <a:p>
            <a:pPr marL="0" indent="0">
              <a:buNone/>
            </a:pPr>
            <a:endParaRPr lang="en-US" sz="4000">
              <a:latin typeface="Comic Sans MS" panose="030F0702030302020204" pitchFamily="66" charset="0"/>
            </a:endParaRPr>
          </a:p>
          <a:p>
            <a:r>
              <a:rPr lang="en-US" sz="4000">
                <a:latin typeface="Comic Sans MS" panose="030F0702030302020204" pitchFamily="66" charset="0"/>
              </a:rPr>
              <a:t>He knew but didn’t believe</a:t>
            </a:r>
          </a:p>
          <a:p>
            <a:pPr marL="0" indent="0">
              <a:buNone/>
            </a:pPr>
            <a:endParaRPr lang="en-US" sz="4000">
              <a:latin typeface="Comic Sans MS" panose="030F0702030302020204" pitchFamily="66" charset="0"/>
            </a:endParaRPr>
          </a:p>
          <a:p>
            <a:r>
              <a:rPr lang="en-US" sz="4000">
                <a:latin typeface="Comic Sans MS" panose="030F0702030302020204" pitchFamily="66" charset="0"/>
              </a:rPr>
              <a:t>He believed but didn’t care</a:t>
            </a:r>
          </a:p>
        </p:txBody>
      </p:sp>
    </p:spTree>
    <p:extLst>
      <p:ext uri="{BB962C8B-B14F-4D97-AF65-F5344CB8AC3E}">
        <p14:creationId xmlns:p14="http://schemas.microsoft.com/office/powerpoint/2010/main" val="207337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8991600" cy="4038600"/>
          </a:xfrm>
        </p:spPr>
        <p:txBody>
          <a:bodyPr>
            <a:normAutofit/>
          </a:bodyPr>
          <a:lstStyle/>
          <a:p>
            <a:r>
              <a:rPr lang="en-US" sz="4000">
                <a:latin typeface="Comic Sans MS" panose="030F0702030302020204" pitchFamily="66" charset="0"/>
              </a:rPr>
              <a:t>Ignorance is no excuse</a:t>
            </a:r>
          </a:p>
          <a:p>
            <a:pPr lvl="1"/>
            <a:r>
              <a:rPr lang="en-US" sz="3600">
                <a:latin typeface="Comic Sans MS" panose="030F0702030302020204" pitchFamily="66" charset="0"/>
              </a:rPr>
              <a:t> Acts 17:30</a:t>
            </a:r>
          </a:p>
          <a:p>
            <a:pPr marL="457200" lvl="1" indent="0">
              <a:buNone/>
            </a:pPr>
            <a:endParaRPr lang="en-US" sz="3600">
              <a:latin typeface="Comic Sans MS" panose="030F0702030302020204" pitchFamily="66" charset="0"/>
            </a:endParaRPr>
          </a:p>
          <a:p>
            <a:r>
              <a:rPr lang="en-US" sz="4000">
                <a:latin typeface="Comic Sans MS" panose="030F0702030302020204" pitchFamily="66" charset="0"/>
              </a:rPr>
              <a:t>Disbelief or rejecting God’s Word</a:t>
            </a:r>
          </a:p>
          <a:p>
            <a:pPr lvl="1"/>
            <a:r>
              <a:rPr lang="en-US" sz="3600">
                <a:latin typeface="Comic Sans MS" panose="030F0702030302020204" pitchFamily="66" charset="0"/>
              </a:rPr>
              <a:t> Rom 14:11,12; II </a:t>
            </a:r>
            <a:r>
              <a:rPr lang="en-US" sz="3600" err="1">
                <a:latin typeface="Comic Sans MS" panose="030F0702030302020204" pitchFamily="66" charset="0"/>
              </a:rPr>
              <a:t>Cor</a:t>
            </a:r>
            <a:r>
              <a:rPr lang="en-US" sz="3600">
                <a:latin typeface="Comic Sans MS" panose="030F0702030302020204" pitchFamily="66" charset="0"/>
              </a:rPr>
              <a:t> 5:10</a:t>
            </a:r>
          </a:p>
          <a:p>
            <a:pPr marL="0" indent="0">
              <a:buNone/>
            </a:pPr>
            <a:endParaRPr lang="en-US" sz="400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3130"/>
            <a:ext cx="9144000" cy="19050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5400" b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 Excuses</a:t>
            </a:r>
          </a:p>
        </p:txBody>
      </p:sp>
    </p:spTree>
    <p:extLst>
      <p:ext uri="{BB962C8B-B14F-4D97-AF65-F5344CB8AC3E}">
        <p14:creationId xmlns:p14="http://schemas.microsoft.com/office/powerpoint/2010/main" val="202627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8991600" cy="4419600"/>
          </a:xfrm>
        </p:spPr>
        <p:txBody>
          <a:bodyPr>
            <a:normAutofit/>
          </a:bodyPr>
          <a:lstStyle/>
          <a:p>
            <a:r>
              <a:rPr lang="en-US" sz="4000">
                <a:latin typeface="Comic Sans MS" panose="030F0702030302020204" pitchFamily="66" charset="0"/>
              </a:rPr>
              <a:t>Reap what is sown</a:t>
            </a:r>
          </a:p>
          <a:p>
            <a:endParaRPr lang="en-US" sz="3600">
              <a:latin typeface="Comic Sans MS" panose="030F0702030302020204" pitchFamily="66" charset="0"/>
            </a:endParaRPr>
          </a:p>
          <a:p>
            <a:r>
              <a:rPr lang="en-US" sz="4000">
                <a:latin typeface="Comic Sans MS" panose="030F0702030302020204" pitchFamily="66" charset="0"/>
              </a:rPr>
              <a:t>Beware in departing from God</a:t>
            </a:r>
            <a:endParaRPr lang="en-US" sz="36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400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3130"/>
            <a:ext cx="9144000" cy="19050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5400" b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Watch for Warnings</a:t>
            </a:r>
          </a:p>
        </p:txBody>
      </p:sp>
    </p:spTree>
    <p:extLst>
      <p:ext uri="{BB962C8B-B14F-4D97-AF65-F5344CB8AC3E}">
        <p14:creationId xmlns:p14="http://schemas.microsoft.com/office/powerpoint/2010/main" val="279808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8991600" cy="4419600"/>
          </a:xfrm>
        </p:spPr>
        <p:txBody>
          <a:bodyPr>
            <a:normAutofit/>
          </a:bodyPr>
          <a:lstStyle/>
          <a:p>
            <a:r>
              <a:rPr lang="en-US" altLang="en-US">
                <a:latin typeface="Comic Sans MS" panose="030F0702030302020204" pitchFamily="66" charset="0"/>
              </a:rPr>
              <a:t>2 Pet 3:3-14</a:t>
            </a:r>
          </a:p>
          <a:p>
            <a:pPr marL="0" indent="0">
              <a:buNone/>
            </a:pPr>
            <a:endParaRPr lang="en-US" altLang="en-US" sz="2400">
              <a:latin typeface="Comic Sans MS" panose="030F0702030302020204" pitchFamily="66" charset="0"/>
            </a:endParaRPr>
          </a:p>
          <a:p>
            <a:r>
              <a:rPr lang="en-US" altLang="en-US">
                <a:latin typeface="Comic Sans MS" panose="030F0702030302020204" pitchFamily="66" charset="0"/>
              </a:rPr>
              <a:t>He gave the warnings</a:t>
            </a:r>
          </a:p>
          <a:p>
            <a:pPr marL="0" indent="0">
              <a:buNone/>
            </a:pPr>
            <a:endParaRPr lang="en-US" altLang="en-US" sz="2400">
              <a:latin typeface="Comic Sans MS" panose="030F0702030302020204" pitchFamily="66" charset="0"/>
            </a:endParaRPr>
          </a:p>
          <a:p>
            <a:r>
              <a:rPr lang="en-US" altLang="en-US">
                <a:latin typeface="Comic Sans MS" panose="030F0702030302020204" pitchFamily="66" charset="0"/>
              </a:rPr>
              <a:t>He accepts no excuses</a:t>
            </a:r>
          </a:p>
          <a:p>
            <a:pPr marL="0" indent="0">
              <a:buNone/>
            </a:pPr>
            <a:endParaRPr lang="en-US" altLang="en-US" sz="2400">
              <a:latin typeface="Comic Sans MS" panose="030F0702030302020204" pitchFamily="66" charset="0"/>
            </a:endParaRPr>
          </a:p>
          <a:p>
            <a:r>
              <a:rPr lang="en-US" altLang="en-US">
                <a:latin typeface="Comic Sans MS" panose="030F0702030302020204" pitchFamily="66" charset="0"/>
              </a:rPr>
              <a:t>He keeps His promises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3130"/>
            <a:ext cx="9144000" cy="19050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5400" b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God’s Word is Certain</a:t>
            </a:r>
          </a:p>
        </p:txBody>
      </p:sp>
    </p:spTree>
    <p:extLst>
      <p:ext uri="{BB962C8B-B14F-4D97-AF65-F5344CB8AC3E}">
        <p14:creationId xmlns:p14="http://schemas.microsoft.com/office/powerpoint/2010/main" val="136683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17</Slides>
  <Notes>15</Notes>
  <HiddenSlides>1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Examining Our Ways</vt:lpstr>
      <vt:lpstr>PowerPoint Presentation</vt:lpstr>
      <vt:lpstr>PowerPoint Presentation</vt:lpstr>
      <vt:lpstr>PowerPoint Presentation</vt:lpstr>
      <vt:lpstr>Excuses</vt:lpstr>
      <vt:lpstr>PowerPoint Presentation</vt:lpstr>
      <vt:lpstr>PowerPoint Presentation</vt:lpstr>
      <vt:lpstr>PowerPoint Presentation</vt:lpstr>
      <vt:lpstr>Examining Our Ways</vt:lpstr>
      <vt:lpstr>PowerPoint Presentation</vt:lpstr>
      <vt:lpstr>Three Excuses of Hiel</vt:lpstr>
      <vt:lpstr>PowerPoint Presentation</vt:lpstr>
      <vt:lpstr>PowerPoint Presentation</vt:lpstr>
      <vt:lpstr>Oscar Arias</vt:lpstr>
      <vt:lpstr>PowerPoint Presentation</vt:lpstr>
      <vt:lpstr>PowerPoint Presentation</vt:lpstr>
    </vt:vector>
  </TitlesOfParts>
  <Company>AGC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tsullivan</dc:creator>
  <cp:revision>1</cp:revision>
  <cp:lastPrinted>2023-06-08T18:55:36Z</cp:lastPrinted>
  <dcterms:created xsi:type="dcterms:W3CDTF">2015-12-19T13:11:27Z</dcterms:created>
  <dcterms:modified xsi:type="dcterms:W3CDTF">2023-06-11T19:21:35Z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b500289-1a9c-442f-923d-4f95209608d2_Enabled">
    <vt:lpwstr>true</vt:lpwstr>
  </property>
  <property fmtid="{D5CDD505-2E9C-101B-9397-08002B2CF9AE}" pid="3" name="MSIP_Label_9b500289-1a9c-442f-923d-4f95209608d2_SetDate">
    <vt:lpwstr>2023-06-08T13:46:55Z</vt:lpwstr>
  </property>
  <property fmtid="{D5CDD505-2E9C-101B-9397-08002B2CF9AE}" pid="4" name="MSIP_Label_9b500289-1a9c-442f-923d-4f95209608d2_Method">
    <vt:lpwstr>Privileged</vt:lpwstr>
  </property>
  <property fmtid="{D5CDD505-2E9C-101B-9397-08002B2CF9AE}" pid="5" name="MSIP_Label_9b500289-1a9c-442f-923d-4f95209608d2_Name">
    <vt:lpwstr>GCEP2 - Others</vt:lpwstr>
  </property>
  <property fmtid="{D5CDD505-2E9C-101B-9397-08002B2CF9AE}" pid="6" name="MSIP_Label_9b500289-1a9c-442f-923d-4f95209608d2_SiteId">
    <vt:lpwstr>90c56ca2-d892-45ce-810d-6cf368facdb3</vt:lpwstr>
  </property>
  <property fmtid="{D5CDD505-2E9C-101B-9397-08002B2CF9AE}" pid="7" name="MSIP_Label_9b500289-1a9c-442f-923d-4f95209608d2_ActionId">
    <vt:lpwstr>d05826da-226a-4364-819a-e56cc8b13589</vt:lpwstr>
  </property>
  <property fmtid="{D5CDD505-2E9C-101B-9397-08002B2CF9AE}" pid="8" name="MSIP_Label_9b500289-1a9c-442f-923d-4f95209608d2_ContentBits">
    <vt:lpwstr>0</vt:lpwstr>
  </property>
</Properties>
</file>