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20"/>
  </p:normalViewPr>
  <p:slideViewPr>
    <p:cSldViewPr snapToGrid="0">
      <p:cViewPr varScale="1">
        <p:scale>
          <a:sx n="102" d="100"/>
          <a:sy n="102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628650" y="4736883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6" y="448056"/>
            <a:ext cx="7886700" cy="4069080"/>
          </a:xfrm>
        </p:spPr>
        <p:txBody>
          <a:bodyPr anchor="b">
            <a:noAutofit/>
          </a:bodyPr>
          <a:lstStyle>
            <a:lvl1pPr algn="l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4983480"/>
            <a:ext cx="7886700" cy="1124712"/>
          </a:xfrm>
        </p:spPr>
        <p:txBody>
          <a:bodyPr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6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0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62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48056"/>
            <a:ext cx="7886700" cy="406908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4983480"/>
            <a:ext cx="7886700" cy="1124712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628650" y="4736883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7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929384"/>
            <a:ext cx="38862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929384"/>
            <a:ext cx="38862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49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938528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7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26080"/>
            <a:ext cx="3868340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938528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7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26080"/>
            <a:ext cx="3887391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778" y="1728216"/>
            <a:ext cx="5836158" cy="3392424"/>
          </a:xfrm>
        </p:spPr>
        <p:txBody>
          <a:bodyPr>
            <a:normAutofit/>
          </a:bodyPr>
          <a:lstStyle>
            <a:lvl1pPr algn="ctr">
              <a:defRPr sz="58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2980655" y="5126892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14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3429000"/>
          </a:xfrm>
        </p:spPr>
        <p:txBody>
          <a:bodyPr anchor="b">
            <a:normAutofit/>
          </a:bodyPr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7640" y="548640"/>
            <a:ext cx="4539996" cy="5431536"/>
          </a:xfrm>
        </p:spPr>
        <p:txBody>
          <a:bodyPr anchor="ctr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977640"/>
            <a:ext cx="2949178" cy="200253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1538049" y="3257572"/>
            <a:ext cx="4480560" cy="20574"/>
          </a:xfrm>
          <a:custGeom>
            <a:avLst/>
            <a:gdLst>
              <a:gd name="connsiteX0" fmla="*/ 0 w 4480560"/>
              <a:gd name="connsiteY0" fmla="*/ 0 h 20574"/>
              <a:gd name="connsiteX1" fmla="*/ 595274 w 4480560"/>
              <a:gd name="connsiteY1" fmla="*/ 0 h 20574"/>
              <a:gd name="connsiteX2" fmla="*/ 1100938 w 4480560"/>
              <a:gd name="connsiteY2" fmla="*/ 0 h 20574"/>
              <a:gd name="connsiteX3" fmla="*/ 1651406 w 4480560"/>
              <a:gd name="connsiteY3" fmla="*/ 0 h 20574"/>
              <a:gd name="connsiteX4" fmla="*/ 2336292 w 4480560"/>
              <a:gd name="connsiteY4" fmla="*/ 0 h 20574"/>
              <a:gd name="connsiteX5" fmla="*/ 2931566 w 4480560"/>
              <a:gd name="connsiteY5" fmla="*/ 0 h 20574"/>
              <a:gd name="connsiteX6" fmla="*/ 3482035 w 4480560"/>
              <a:gd name="connsiteY6" fmla="*/ 0 h 20574"/>
              <a:gd name="connsiteX7" fmla="*/ 4480560 w 4480560"/>
              <a:gd name="connsiteY7" fmla="*/ 0 h 20574"/>
              <a:gd name="connsiteX8" fmla="*/ 4480560 w 4480560"/>
              <a:gd name="connsiteY8" fmla="*/ 20574 h 20574"/>
              <a:gd name="connsiteX9" fmla="*/ 3840480 w 4480560"/>
              <a:gd name="connsiteY9" fmla="*/ 20574 h 20574"/>
              <a:gd name="connsiteX10" fmla="*/ 3290011 w 4480560"/>
              <a:gd name="connsiteY10" fmla="*/ 20574 h 20574"/>
              <a:gd name="connsiteX11" fmla="*/ 2560320 w 4480560"/>
              <a:gd name="connsiteY11" fmla="*/ 20574 h 20574"/>
              <a:gd name="connsiteX12" fmla="*/ 1965046 w 4480560"/>
              <a:gd name="connsiteY12" fmla="*/ 20574 h 20574"/>
              <a:gd name="connsiteX13" fmla="*/ 1459382 w 4480560"/>
              <a:gd name="connsiteY13" fmla="*/ 20574 h 20574"/>
              <a:gd name="connsiteX14" fmla="*/ 774497 w 4480560"/>
              <a:gd name="connsiteY14" fmla="*/ 20574 h 20574"/>
              <a:gd name="connsiteX15" fmla="*/ 0 w 4480560"/>
              <a:gd name="connsiteY15" fmla="*/ 20574 h 20574"/>
              <a:gd name="connsiteX16" fmla="*/ 0 w 4480560"/>
              <a:gd name="connsiteY16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0574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616" y="4822"/>
                  <a:pt x="4479740" y="14232"/>
                  <a:pt x="4480560" y="20574"/>
                </a:cubicBezTo>
                <a:cubicBezTo>
                  <a:pt x="4314132" y="17210"/>
                  <a:pt x="4028383" y="38918"/>
                  <a:pt x="3840480" y="20574"/>
                </a:cubicBezTo>
                <a:cubicBezTo>
                  <a:pt x="3652577" y="2230"/>
                  <a:pt x="3547615" y="5134"/>
                  <a:pt x="3290011" y="20574"/>
                </a:cubicBezTo>
                <a:cubicBezTo>
                  <a:pt x="3032407" y="36014"/>
                  <a:pt x="2830268" y="11005"/>
                  <a:pt x="2560320" y="20574"/>
                </a:cubicBezTo>
                <a:cubicBezTo>
                  <a:pt x="2290372" y="30143"/>
                  <a:pt x="2147422" y="9014"/>
                  <a:pt x="1965046" y="20574"/>
                </a:cubicBezTo>
                <a:cubicBezTo>
                  <a:pt x="1782670" y="32134"/>
                  <a:pt x="1689791" y="42966"/>
                  <a:pt x="1459382" y="20574"/>
                </a:cubicBezTo>
                <a:cubicBezTo>
                  <a:pt x="1228973" y="-1818"/>
                  <a:pt x="915486" y="38787"/>
                  <a:pt x="774497" y="20574"/>
                </a:cubicBezTo>
                <a:cubicBezTo>
                  <a:pt x="633508" y="2361"/>
                  <a:pt x="361442" y="-8821"/>
                  <a:pt x="0" y="20574"/>
                </a:cubicBezTo>
                <a:cubicBezTo>
                  <a:pt x="666" y="15709"/>
                  <a:pt x="595" y="5181"/>
                  <a:pt x="0" y="0"/>
                </a:cubicBezTo>
                <a:close/>
              </a:path>
              <a:path w="4480560" h="20574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388" y="4289"/>
                  <a:pt x="4480809" y="12348"/>
                  <a:pt x="4480560" y="20574"/>
                </a:cubicBezTo>
                <a:cubicBezTo>
                  <a:pt x="4279652" y="-4564"/>
                  <a:pt x="4200762" y="43852"/>
                  <a:pt x="3930091" y="20574"/>
                </a:cubicBezTo>
                <a:cubicBezTo>
                  <a:pt x="3659420" y="-2704"/>
                  <a:pt x="3456052" y="24580"/>
                  <a:pt x="3290011" y="20574"/>
                </a:cubicBezTo>
                <a:cubicBezTo>
                  <a:pt x="3123970" y="16568"/>
                  <a:pt x="2882392" y="35104"/>
                  <a:pt x="2649931" y="20574"/>
                </a:cubicBezTo>
                <a:cubicBezTo>
                  <a:pt x="2417470" y="6044"/>
                  <a:pt x="2238426" y="9623"/>
                  <a:pt x="2054657" y="20574"/>
                </a:cubicBezTo>
                <a:cubicBezTo>
                  <a:pt x="1870888" y="31525"/>
                  <a:pt x="1566368" y="47326"/>
                  <a:pt x="1324966" y="20574"/>
                </a:cubicBezTo>
                <a:cubicBezTo>
                  <a:pt x="1083564" y="-6178"/>
                  <a:pt x="787410" y="13232"/>
                  <a:pt x="595274" y="20574"/>
                </a:cubicBezTo>
                <a:cubicBezTo>
                  <a:pt x="403138" y="27916"/>
                  <a:pt x="169622" y="12785"/>
                  <a:pt x="0" y="20574"/>
                </a:cubicBezTo>
                <a:cubicBezTo>
                  <a:pt x="553" y="10436"/>
                  <a:pt x="-908" y="876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3540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8940" cy="3429000"/>
          </a:xfrm>
        </p:spPr>
        <p:txBody>
          <a:bodyPr anchor="b">
            <a:normAutofit/>
          </a:bodyPr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77640" y="548640"/>
            <a:ext cx="4539996" cy="5431536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977640"/>
            <a:ext cx="2948940" cy="200253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1538478" y="3257572"/>
            <a:ext cx="4480560" cy="20574"/>
          </a:xfrm>
          <a:custGeom>
            <a:avLst/>
            <a:gdLst>
              <a:gd name="connsiteX0" fmla="*/ 0 w 4480560"/>
              <a:gd name="connsiteY0" fmla="*/ 0 h 20574"/>
              <a:gd name="connsiteX1" fmla="*/ 595274 w 4480560"/>
              <a:gd name="connsiteY1" fmla="*/ 0 h 20574"/>
              <a:gd name="connsiteX2" fmla="*/ 1100938 w 4480560"/>
              <a:gd name="connsiteY2" fmla="*/ 0 h 20574"/>
              <a:gd name="connsiteX3" fmla="*/ 1651406 w 4480560"/>
              <a:gd name="connsiteY3" fmla="*/ 0 h 20574"/>
              <a:gd name="connsiteX4" fmla="*/ 2336292 w 4480560"/>
              <a:gd name="connsiteY4" fmla="*/ 0 h 20574"/>
              <a:gd name="connsiteX5" fmla="*/ 2931566 w 4480560"/>
              <a:gd name="connsiteY5" fmla="*/ 0 h 20574"/>
              <a:gd name="connsiteX6" fmla="*/ 3482035 w 4480560"/>
              <a:gd name="connsiteY6" fmla="*/ 0 h 20574"/>
              <a:gd name="connsiteX7" fmla="*/ 4480560 w 4480560"/>
              <a:gd name="connsiteY7" fmla="*/ 0 h 20574"/>
              <a:gd name="connsiteX8" fmla="*/ 4480560 w 4480560"/>
              <a:gd name="connsiteY8" fmla="*/ 20574 h 20574"/>
              <a:gd name="connsiteX9" fmla="*/ 3840480 w 4480560"/>
              <a:gd name="connsiteY9" fmla="*/ 20574 h 20574"/>
              <a:gd name="connsiteX10" fmla="*/ 3290011 w 4480560"/>
              <a:gd name="connsiteY10" fmla="*/ 20574 h 20574"/>
              <a:gd name="connsiteX11" fmla="*/ 2560320 w 4480560"/>
              <a:gd name="connsiteY11" fmla="*/ 20574 h 20574"/>
              <a:gd name="connsiteX12" fmla="*/ 1965046 w 4480560"/>
              <a:gd name="connsiteY12" fmla="*/ 20574 h 20574"/>
              <a:gd name="connsiteX13" fmla="*/ 1459382 w 4480560"/>
              <a:gd name="connsiteY13" fmla="*/ 20574 h 20574"/>
              <a:gd name="connsiteX14" fmla="*/ 774497 w 4480560"/>
              <a:gd name="connsiteY14" fmla="*/ 20574 h 20574"/>
              <a:gd name="connsiteX15" fmla="*/ 0 w 4480560"/>
              <a:gd name="connsiteY15" fmla="*/ 20574 h 20574"/>
              <a:gd name="connsiteX16" fmla="*/ 0 w 4480560"/>
              <a:gd name="connsiteY16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0574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616" y="4822"/>
                  <a:pt x="4479740" y="14232"/>
                  <a:pt x="4480560" y="20574"/>
                </a:cubicBezTo>
                <a:cubicBezTo>
                  <a:pt x="4314132" y="17210"/>
                  <a:pt x="4028383" y="38918"/>
                  <a:pt x="3840480" y="20574"/>
                </a:cubicBezTo>
                <a:cubicBezTo>
                  <a:pt x="3652577" y="2230"/>
                  <a:pt x="3547615" y="5134"/>
                  <a:pt x="3290011" y="20574"/>
                </a:cubicBezTo>
                <a:cubicBezTo>
                  <a:pt x="3032407" y="36014"/>
                  <a:pt x="2830268" y="11005"/>
                  <a:pt x="2560320" y="20574"/>
                </a:cubicBezTo>
                <a:cubicBezTo>
                  <a:pt x="2290372" y="30143"/>
                  <a:pt x="2147422" y="9014"/>
                  <a:pt x="1965046" y="20574"/>
                </a:cubicBezTo>
                <a:cubicBezTo>
                  <a:pt x="1782670" y="32134"/>
                  <a:pt x="1689791" y="42966"/>
                  <a:pt x="1459382" y="20574"/>
                </a:cubicBezTo>
                <a:cubicBezTo>
                  <a:pt x="1228973" y="-1818"/>
                  <a:pt x="915486" y="38787"/>
                  <a:pt x="774497" y="20574"/>
                </a:cubicBezTo>
                <a:cubicBezTo>
                  <a:pt x="633508" y="2361"/>
                  <a:pt x="361442" y="-8821"/>
                  <a:pt x="0" y="20574"/>
                </a:cubicBezTo>
                <a:cubicBezTo>
                  <a:pt x="666" y="15709"/>
                  <a:pt x="595" y="5181"/>
                  <a:pt x="0" y="0"/>
                </a:cubicBezTo>
                <a:close/>
              </a:path>
              <a:path w="4480560" h="20574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388" y="4289"/>
                  <a:pt x="4480809" y="12348"/>
                  <a:pt x="4480560" y="20574"/>
                </a:cubicBezTo>
                <a:cubicBezTo>
                  <a:pt x="4279652" y="-4564"/>
                  <a:pt x="4200762" y="43852"/>
                  <a:pt x="3930091" y="20574"/>
                </a:cubicBezTo>
                <a:cubicBezTo>
                  <a:pt x="3659420" y="-2704"/>
                  <a:pt x="3456052" y="24580"/>
                  <a:pt x="3290011" y="20574"/>
                </a:cubicBezTo>
                <a:cubicBezTo>
                  <a:pt x="3123970" y="16568"/>
                  <a:pt x="2882392" y="35104"/>
                  <a:pt x="2649931" y="20574"/>
                </a:cubicBezTo>
                <a:cubicBezTo>
                  <a:pt x="2417470" y="6044"/>
                  <a:pt x="2238426" y="9623"/>
                  <a:pt x="2054657" y="20574"/>
                </a:cubicBezTo>
                <a:cubicBezTo>
                  <a:pt x="1870888" y="31525"/>
                  <a:pt x="1566368" y="47326"/>
                  <a:pt x="1324966" y="20574"/>
                </a:cubicBezTo>
                <a:cubicBezTo>
                  <a:pt x="1083564" y="-6178"/>
                  <a:pt x="787410" y="13232"/>
                  <a:pt x="595274" y="20574"/>
                </a:cubicBezTo>
                <a:cubicBezTo>
                  <a:pt x="403138" y="27916"/>
                  <a:pt x="169622" y="12785"/>
                  <a:pt x="0" y="20574"/>
                </a:cubicBezTo>
                <a:cubicBezTo>
                  <a:pt x="553" y="10436"/>
                  <a:pt x="-908" y="876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06422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40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pic>
        <p:nvPicPr>
          <p:cNvPr id="20" name="Picture 2" descr="A light trail using fire">
            <a:extLst>
              <a:ext uri="{FF2B5EF4-FFF2-40B4-BE49-F238E27FC236}">
                <a16:creationId xmlns:a16="http://schemas.microsoft.com/office/drawing/2014/main" id="{F0D7ABB7-1EA2-FB99-9FD9-0D4A55E946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5394" r="-1" b="10314"/>
          <a:stretch/>
        </p:blipFill>
        <p:spPr>
          <a:xfrm>
            <a:off x="15" y="857257"/>
            <a:ext cx="9141698" cy="51434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168805-00DD-00D5-F296-6C9EC3429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99022"/>
            <a:ext cx="6858000" cy="2297430"/>
          </a:xfrm>
        </p:spPr>
        <p:txBody>
          <a:bodyPr>
            <a:normAutofit/>
          </a:bodyPr>
          <a:lstStyle/>
          <a:p>
            <a:pPr algn="ctr"/>
            <a:r>
              <a:rPr lang="en-US" sz="8100" dirty="0"/>
              <a:t>Lighting the Fire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0655" y="4133717"/>
            <a:ext cx="3182692" cy="20574"/>
          </a:xfrm>
          <a:custGeom>
            <a:avLst/>
            <a:gdLst>
              <a:gd name="connsiteX0" fmla="*/ 0 w 3182692"/>
              <a:gd name="connsiteY0" fmla="*/ 0 h 20574"/>
              <a:gd name="connsiteX1" fmla="*/ 604711 w 3182692"/>
              <a:gd name="connsiteY1" fmla="*/ 0 h 20574"/>
              <a:gd name="connsiteX2" fmla="*/ 1241250 w 3182692"/>
              <a:gd name="connsiteY2" fmla="*/ 0 h 20574"/>
              <a:gd name="connsiteX3" fmla="*/ 1909615 w 3182692"/>
              <a:gd name="connsiteY3" fmla="*/ 0 h 20574"/>
              <a:gd name="connsiteX4" fmla="*/ 2577981 w 3182692"/>
              <a:gd name="connsiteY4" fmla="*/ 0 h 20574"/>
              <a:gd name="connsiteX5" fmla="*/ 3182692 w 3182692"/>
              <a:gd name="connsiteY5" fmla="*/ 0 h 20574"/>
              <a:gd name="connsiteX6" fmla="*/ 3182692 w 3182692"/>
              <a:gd name="connsiteY6" fmla="*/ 20574 h 20574"/>
              <a:gd name="connsiteX7" fmla="*/ 2482500 w 3182692"/>
              <a:gd name="connsiteY7" fmla="*/ 20574 h 20574"/>
              <a:gd name="connsiteX8" fmla="*/ 1782308 w 3182692"/>
              <a:gd name="connsiteY8" fmla="*/ 20574 h 20574"/>
              <a:gd name="connsiteX9" fmla="*/ 1145769 w 3182692"/>
              <a:gd name="connsiteY9" fmla="*/ 20574 h 20574"/>
              <a:gd name="connsiteX10" fmla="*/ 0 w 3182692"/>
              <a:gd name="connsiteY10" fmla="*/ 20574 h 20574"/>
              <a:gd name="connsiteX11" fmla="*/ 0 w 3182692"/>
              <a:gd name="connsiteY11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0574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869" y="8892"/>
                  <a:pt x="3183080" y="12703"/>
                  <a:pt x="3182692" y="20574"/>
                </a:cubicBezTo>
                <a:cubicBezTo>
                  <a:pt x="2998421" y="24028"/>
                  <a:pt x="2675038" y="21300"/>
                  <a:pt x="2482500" y="20574"/>
                </a:cubicBezTo>
                <a:cubicBezTo>
                  <a:pt x="2289962" y="19848"/>
                  <a:pt x="1930644" y="9120"/>
                  <a:pt x="1782308" y="20574"/>
                </a:cubicBezTo>
                <a:cubicBezTo>
                  <a:pt x="1633972" y="32028"/>
                  <a:pt x="1287388" y="294"/>
                  <a:pt x="1145769" y="20574"/>
                </a:cubicBezTo>
                <a:cubicBezTo>
                  <a:pt x="1004150" y="40854"/>
                  <a:pt x="256377" y="-35152"/>
                  <a:pt x="0" y="20574"/>
                </a:cubicBezTo>
                <a:cubicBezTo>
                  <a:pt x="-161" y="11630"/>
                  <a:pt x="139" y="4527"/>
                  <a:pt x="0" y="0"/>
                </a:cubicBezTo>
                <a:close/>
              </a:path>
              <a:path w="3182692" h="20574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3228" y="8886"/>
                  <a:pt x="3182047" y="10327"/>
                  <a:pt x="3182692" y="20574"/>
                </a:cubicBezTo>
                <a:cubicBezTo>
                  <a:pt x="3039109" y="-10415"/>
                  <a:pt x="2823860" y="16134"/>
                  <a:pt x="2546154" y="20574"/>
                </a:cubicBezTo>
                <a:cubicBezTo>
                  <a:pt x="2268448" y="25014"/>
                  <a:pt x="2098674" y="7577"/>
                  <a:pt x="1845961" y="20574"/>
                </a:cubicBezTo>
                <a:cubicBezTo>
                  <a:pt x="1593248" y="33571"/>
                  <a:pt x="1456743" y="29846"/>
                  <a:pt x="1304904" y="20574"/>
                </a:cubicBezTo>
                <a:cubicBezTo>
                  <a:pt x="1153065" y="11302"/>
                  <a:pt x="947204" y="13412"/>
                  <a:pt x="668365" y="20574"/>
                </a:cubicBezTo>
                <a:cubicBezTo>
                  <a:pt x="389526" y="27736"/>
                  <a:pt x="288244" y="-2342"/>
                  <a:pt x="0" y="20574"/>
                </a:cubicBezTo>
                <a:cubicBezTo>
                  <a:pt x="271" y="13936"/>
                  <a:pt x="-429" y="8006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E5B8028-D8BF-BD45-03EC-C1E9536270A1}"/>
              </a:ext>
            </a:extLst>
          </p:cNvPr>
          <p:cNvSpPr txBox="1">
            <a:spLocks/>
          </p:cNvSpPr>
          <p:nvPr/>
        </p:nvSpPr>
        <p:spPr>
          <a:xfrm>
            <a:off x="1141857" y="4058922"/>
            <a:ext cx="6858000" cy="1100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7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/>
              <a:t>Fire Extinguishers</a:t>
            </a:r>
          </a:p>
        </p:txBody>
      </p:sp>
    </p:spTree>
    <p:extLst>
      <p:ext uri="{BB962C8B-B14F-4D97-AF65-F5344CB8AC3E}">
        <p14:creationId xmlns:p14="http://schemas.microsoft.com/office/powerpoint/2010/main" val="753920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light trail using fire">
            <a:extLst>
              <a:ext uri="{FF2B5EF4-FFF2-40B4-BE49-F238E27FC236}">
                <a16:creationId xmlns:a16="http://schemas.microsoft.com/office/drawing/2014/main" id="{F44A0919-C0B9-E40B-FF5C-EEF2D766C6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grayscl/>
          </a:blip>
          <a:srcRect t="5394" r="-1" b="10314"/>
          <a:stretch/>
        </p:blipFill>
        <p:spPr>
          <a:xfrm>
            <a:off x="15" y="857257"/>
            <a:ext cx="9141698" cy="51434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D923A1-7DBD-2C9F-C781-DBE4F10FB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2586"/>
            <a:ext cx="7886700" cy="101403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5"/>
                </a:solidFill>
              </a:rPr>
              <a:t>Extinguisher #1: Satan Blows It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BDE6-A377-92F9-C055-BC97BF5F9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The darkness is immediate when this happens.</a:t>
            </a:r>
          </a:p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Media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We follow the direction of our eyes (Matthew 6:22-23).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What we listen to impacts our thoughts and words (Philippians 4:8).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How many unwholesome things do we interact with of social media each day?</a:t>
            </a:r>
          </a:p>
        </p:txBody>
      </p:sp>
    </p:spTree>
    <p:extLst>
      <p:ext uri="{BB962C8B-B14F-4D97-AF65-F5344CB8AC3E}">
        <p14:creationId xmlns:p14="http://schemas.microsoft.com/office/powerpoint/2010/main" val="360508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light trail using fire">
            <a:extLst>
              <a:ext uri="{FF2B5EF4-FFF2-40B4-BE49-F238E27FC236}">
                <a16:creationId xmlns:a16="http://schemas.microsoft.com/office/drawing/2014/main" id="{F44A0919-C0B9-E40B-FF5C-EEF2D766C6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grayscl/>
          </a:blip>
          <a:srcRect t="5394" r="-1" b="10314"/>
          <a:stretch/>
        </p:blipFill>
        <p:spPr>
          <a:xfrm>
            <a:off x="15" y="857257"/>
            <a:ext cx="9141698" cy="51434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D923A1-7DBD-2C9F-C781-DBE4F10FB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2586"/>
            <a:ext cx="7886700" cy="101403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5"/>
                </a:solidFill>
              </a:rPr>
              <a:t>Extinguisher #1: Satan Blows It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BDE6-A377-92F9-C055-BC97BF5F9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92861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The darkness is immediate when this happens.</a:t>
            </a:r>
          </a:p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Media</a:t>
            </a:r>
          </a:p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Peer pressure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Part of living in the world is being around sin and learning how to not be influenced by it.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Not only that, but we face tremendous pressure to accept sinful lifestyles.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1 Corinthians 15:33 – “Do not be deceived”</a:t>
            </a:r>
          </a:p>
        </p:txBody>
      </p:sp>
    </p:spTree>
    <p:extLst>
      <p:ext uri="{BB962C8B-B14F-4D97-AF65-F5344CB8AC3E}">
        <p14:creationId xmlns:p14="http://schemas.microsoft.com/office/powerpoint/2010/main" val="500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light trail using fire">
            <a:extLst>
              <a:ext uri="{FF2B5EF4-FFF2-40B4-BE49-F238E27FC236}">
                <a16:creationId xmlns:a16="http://schemas.microsoft.com/office/drawing/2014/main" id="{F44A0919-C0B9-E40B-FF5C-EEF2D766C6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grayscl/>
          </a:blip>
          <a:srcRect t="5394" r="-1" b="10314"/>
          <a:stretch/>
        </p:blipFill>
        <p:spPr>
          <a:xfrm>
            <a:off x="15" y="857257"/>
            <a:ext cx="9141698" cy="51434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D923A1-7DBD-2C9F-C781-DBE4F10FB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2586"/>
            <a:ext cx="7886700" cy="101403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5"/>
                </a:solidFill>
              </a:rPr>
              <a:t>Extinguisher #1: Satan Blows It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BDE6-A377-92F9-C055-BC97BF5F9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92861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The darkness is immediate when this happens.</a:t>
            </a:r>
          </a:p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Media</a:t>
            </a:r>
          </a:p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Peer pressure</a:t>
            </a:r>
          </a:p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Attitudes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When the going gets rough, when we are in a stressful situation, how do we act?</a:t>
            </a:r>
          </a:p>
          <a:p>
            <a:pPr lvl="1"/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People will always remember the poor attitudes we show, no matter how many good things we do.</a:t>
            </a:r>
          </a:p>
        </p:txBody>
      </p:sp>
    </p:spTree>
    <p:extLst>
      <p:ext uri="{BB962C8B-B14F-4D97-AF65-F5344CB8AC3E}">
        <p14:creationId xmlns:p14="http://schemas.microsoft.com/office/powerpoint/2010/main" val="390690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 light trail using fire">
            <a:extLst>
              <a:ext uri="{FF2B5EF4-FFF2-40B4-BE49-F238E27FC236}">
                <a16:creationId xmlns:a16="http://schemas.microsoft.com/office/drawing/2014/main" id="{F44A0919-C0B9-E40B-FF5C-EEF2D766C6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grayscl/>
          </a:blip>
          <a:srcRect t="5394" r="-1" b="10314"/>
          <a:stretch/>
        </p:blipFill>
        <p:spPr>
          <a:xfrm>
            <a:off x="15" y="857257"/>
            <a:ext cx="9141698" cy="51434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D923A1-7DBD-2C9F-C781-DBE4F10FB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2586"/>
            <a:ext cx="7886700" cy="101403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5"/>
                </a:solidFill>
              </a:rPr>
              <a:t>Extinguisher #2: Slowly Burns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BDE6-A377-92F9-C055-BC97BF5F9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92861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Maybe the biggest reason for this is that we turn our attention to other things.</a:t>
            </a:r>
          </a:p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Our flame slowly burns out because our focus gets off Jesus and God.</a:t>
            </a:r>
          </a:p>
          <a:p>
            <a:r>
              <a:rPr lang="en-US" sz="28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How can we make the most of our time?</a:t>
            </a:r>
          </a:p>
          <a:p>
            <a:pPr lvl="1"/>
            <a:r>
              <a:rPr lang="en-US" sz="25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Hebrews 12:1-2</a:t>
            </a:r>
          </a:p>
          <a:p>
            <a:pPr lvl="1"/>
            <a:r>
              <a:rPr lang="en-US" sz="25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Ephesians 5:15-16</a:t>
            </a:r>
          </a:p>
          <a:p>
            <a:pPr lvl="1"/>
            <a:r>
              <a:rPr lang="en-US" sz="25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Luke 8:7, 14</a:t>
            </a:r>
          </a:p>
          <a:p>
            <a:pPr lvl="1"/>
            <a:r>
              <a:rPr lang="en-US" sz="2500" b="1" dirty="0">
                <a:latin typeface="Franklin Gothic Demi" panose="020B0603020102020204" pitchFamily="34" charset="0"/>
                <a:cs typeface="Arial" panose="020B0604020202020204" pitchFamily="34" charset="0"/>
              </a:rPr>
              <a:t>Hebrews 3:12-13</a:t>
            </a:r>
          </a:p>
        </p:txBody>
      </p:sp>
    </p:spTree>
    <p:extLst>
      <p:ext uri="{BB962C8B-B14F-4D97-AF65-F5344CB8AC3E}">
        <p14:creationId xmlns:p14="http://schemas.microsoft.com/office/powerpoint/2010/main" val="155715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32231C"/>
      </a:dk2>
      <a:lt2>
        <a:srgbClr val="F2F0F3"/>
      </a:lt2>
      <a:accent1>
        <a:srgbClr val="64B32A"/>
      </a:accent1>
      <a:accent2>
        <a:srgbClr val="93AA1D"/>
      </a:accent2>
      <a:accent3>
        <a:srgbClr val="C09B2E"/>
      </a:accent3>
      <a:accent4>
        <a:srgbClr val="CA5922"/>
      </a:accent4>
      <a:accent5>
        <a:srgbClr val="DC3443"/>
      </a:accent5>
      <a:accent6>
        <a:srgbClr val="CA2277"/>
      </a:accent6>
      <a:hlink>
        <a:srgbClr val="BF4B41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78</TotalTime>
  <Words>238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Franklin Gothic Demi</vt:lpstr>
      <vt:lpstr>The Hand Bold</vt:lpstr>
      <vt:lpstr>The Serif Hand Black</vt:lpstr>
      <vt:lpstr>SketchyVTI</vt:lpstr>
      <vt:lpstr>Lighting the Fire</vt:lpstr>
      <vt:lpstr>Extinguisher #1: Satan Blows It Out</vt:lpstr>
      <vt:lpstr>Extinguisher #1: Satan Blows It Out</vt:lpstr>
      <vt:lpstr>Extinguisher #1: Satan Blows It Out</vt:lpstr>
      <vt:lpstr>Extinguisher #2: Slowly Burns Out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Lighting the Fire</dc:title>
  <dc:creator>Paden, Nick</dc:creator>
  <cp:lastModifiedBy>Paden, Nick</cp:lastModifiedBy>
  <cp:revision>1</cp:revision>
  <dcterms:created xsi:type="dcterms:W3CDTF">2023-03-10T01:33:38Z</dcterms:created>
  <dcterms:modified xsi:type="dcterms:W3CDTF">2023-03-10T02:51:39Z</dcterms:modified>
</cp:coreProperties>
</file>