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E9E5C-E963-4847-89B9-3ECCABBC7475}" v="2" dt="2023-05-28T14:20:05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7" autoAdjust="0"/>
  </p:normalViewPr>
  <p:slideViewPr>
    <p:cSldViewPr>
      <p:cViewPr varScale="1">
        <p:scale>
          <a:sx n="78" d="100"/>
          <a:sy n="78" d="100"/>
        </p:scale>
        <p:origin x="4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4A1E9E5C-E963-4847-89B9-3ECCABBC7475}"/>
    <pc:docChg chg="modSld">
      <pc:chgData name="College View church of Christ" userId="66daf72c15de8306" providerId="LiveId" clId="{4A1E9E5C-E963-4847-89B9-3ECCABBC7475}" dt="2023-05-28T14:20:05.696" v="1"/>
      <pc:docMkLst>
        <pc:docMk/>
      </pc:docMkLst>
      <pc:sldChg chg="setBg">
        <pc:chgData name="College View church of Christ" userId="66daf72c15de8306" providerId="LiveId" clId="{4A1E9E5C-E963-4847-89B9-3ECCABBC7475}" dt="2023-05-28T14:20:05.696" v="1"/>
        <pc:sldMkLst>
          <pc:docMk/>
          <pc:sldMk cId="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C9576C4-FC17-808D-763B-715BEA6FD5CB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D7C108A-9814-A99D-EE01-1738D4733FAC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BB849ED-8D47-6929-9EAB-2ECD77652D0C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3E129717-D06E-2A90-0DB7-16497B69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69FD-F5FC-48F8-8767-D83311B5F722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711D798B-2B6E-20B3-8C9B-050B19A2F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1A043-C2A1-49FB-9A69-F57A928E14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EBDD6EA0-B673-F341-8C20-C172706CC1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8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32873CE3-11C9-A432-4BED-75B85BF1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A283-1A36-413C-B056-2C03C96BAB53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1DE215D7-82A6-4539-9693-9EC23E0D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4146C38-A4D2-4023-A0B5-058CA35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589-4E96-4024-8FFF-11D0EB39B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3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3FE1ADE-84B7-F822-CF14-3A8F9775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A8DF-6019-4073-93EF-720C1852EA64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B541AC4-EAFD-7E3E-63A5-DBE7C9DC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85A0E381-B6A4-2EEC-BCF1-B2852267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84069-21EE-401B-B48A-FFF06AD93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57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435F492D-8E56-0CBE-BFD8-44D2C2AF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D46F-404A-4EAF-A218-1D6431212CE2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07B63473-6DFD-58C1-6937-0C33CF67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EEA4D005-F0E6-454D-35E2-B5DB7F40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9E534-9E34-4499-BE2F-78DA2E8EE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75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B654D0-7C16-8AF8-AD30-9D0E3198FDCE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46C7F8-C149-2E1C-43D1-6D4F18E8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217E-CEA8-4AFF-AB5F-F825CB52EBD5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684EAC-00BF-3309-7F26-55492DCC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C5A155-F5D9-51E1-12C1-C0ECE01F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C6F1-3805-40BC-ADE2-E0EBB2BFF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3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C846257A-92F7-5144-8F8A-34E349250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CA00B-9FD0-46C8-9CB2-8CF6D9DD79A1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2910D586-6EB8-19BF-4D98-2EB21E2C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B36A9496-2A61-527E-6087-E89F3398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76FB3-077B-4ED2-B537-7598DB65F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73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30FF82-1581-674D-190B-E110EAD65EF1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93F30C-C083-B448-CDD7-8A7A524F8D94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DCC1E7CE-DC13-531F-72A6-99D166C137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903015-2723-4A2C-B15E-32E407B53F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FE419860-D61A-3EBF-3CCC-3ADE5278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E3097B0-5369-D7D3-F043-9A6E7248A02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B231-0271-4781-88A2-B4C89970F1B5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9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0AA92E47-32E8-AADE-99DB-323074C1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4D1C-92EC-495A-8583-101B3DE7B4A6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910782D0-0DB3-2FF2-111D-5BBDCB34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1CFECB45-891A-9F94-3B66-63A5D8EE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776D4-15DA-47D2-BD7D-6C398FB12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64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56D9E84C-411F-B43C-08B6-98AD4D4D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F45E-020C-471F-925B-5E217FC8AF30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AFF1838F-7089-4A5A-44FC-0E744BC9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8F2D6B54-FC53-FCA6-081A-5A3C2A5D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C8225-D1B8-40BF-8A95-1BE515A5E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2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0AF24F13-0826-02E7-C86B-433D21BAC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4C73-4A6A-437B-9C6E-1717144B1721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7B2806EC-1201-6E8E-196E-0A6261CE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B8B619D3-777E-0703-2FAE-8C93DD65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D795B-8A7B-42C2-B1F7-AC03142CE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1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689D153A-4599-B518-8CF0-0E1965D9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DBB8-9467-4A0E-AFB8-AD74B64DACF0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2998EFC3-7F66-A688-837A-2CBBC6C1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3B156BFB-6508-EE60-DE32-7D510C93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D435C-33DE-49C1-B04E-5C7F24AB6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8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>
            <a:extLst>
              <a:ext uri="{FF2B5EF4-FFF2-40B4-BE49-F238E27FC236}">
                <a16:creationId xmlns:a16="http://schemas.microsoft.com/office/drawing/2014/main" id="{16BB36D6-6BE9-F94A-F337-77A33815A3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5A2937C0-3B3F-1A40-ED9F-FDC1CD2AF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660969C-B8E2-43D3-9B06-08045A7B29C6}" type="datetimeFigureOut">
              <a:rPr lang="en-US"/>
              <a:pPr>
                <a:defRPr/>
              </a:pPr>
              <a:t>5/28/2023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3BB891D-5ECD-EAD9-965A-BCC8E5116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FF4B7DA3-5173-F826-970F-33EE83F1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AF2B4E56-F559-47F0-9919-A788D5B5C3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55168C97-5BA2-367D-E1B7-8316B1FE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28" r:id="rId3"/>
    <p:sldLayoutId id="2147483720" r:id="rId4"/>
    <p:sldLayoutId id="2147483729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>
            <a:extLst>
              <a:ext uri="{FF2B5EF4-FFF2-40B4-BE49-F238E27FC236}">
                <a16:creationId xmlns:a16="http://schemas.microsoft.com/office/drawing/2014/main" id="{971A8644-B257-344E-488A-54EBFCAC9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DB3EB5-6458-0BBF-D986-FEDF8F24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9A778B-6B70-29A4-1BFB-B4568A634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/>
              <a:t>28MAY2023</a:t>
            </a:r>
            <a:endParaRPr lang="en-US" sz="1100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b="1" dirty="0" err="1"/>
              <a:t>Collegeview</a:t>
            </a:r>
            <a:endParaRPr lang="en-US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41ABD-7127-A113-D1F5-B2E3F76F1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/>
              <a:t>More Like Mordecai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>
            <a:extLst>
              <a:ext uri="{FF2B5EF4-FFF2-40B4-BE49-F238E27FC236}">
                <a16:creationId xmlns:a16="http://schemas.microsoft.com/office/drawing/2014/main" id="{3AF10B99-56E7-E8BD-AE28-2266D8F55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He adopts Esther: Esther 2: 7</a:t>
            </a:r>
          </a:p>
          <a:p>
            <a:pPr marL="0" indent="0" eaLnBrk="1" hangingPunct="1">
              <a:buNone/>
            </a:pPr>
            <a:endParaRPr lang="en-US" altLang="en-US" sz="3200" dirty="0"/>
          </a:p>
          <a:p>
            <a:pPr eaLnBrk="1" hangingPunct="1"/>
            <a:r>
              <a:rPr lang="en-US" altLang="en-US" sz="3200" dirty="0"/>
              <a:t>Reports treason to the command: Esther 2:21-23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Stands up to Haman: Esther 3:1-5</a:t>
            </a:r>
          </a:p>
          <a:p>
            <a:pPr eaLnBrk="1" hangingPunct="1"/>
            <a:endParaRPr lang="en-US" altLang="en-US" sz="3200" dirty="0"/>
          </a:p>
          <a:p>
            <a:pPr marL="0" indent="0" eaLnBrk="1" hangingPunct="1">
              <a:buNone/>
            </a:pPr>
            <a:endParaRPr lang="en-US" alt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0861E1-C946-F114-E61C-42F86D4D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sz="4400" b="1" dirty="0"/>
            </a:br>
            <a:br>
              <a:rPr sz="4400" b="1" dirty="0"/>
            </a:br>
            <a:br>
              <a:rPr sz="4400" b="1" dirty="0"/>
            </a:br>
            <a:br>
              <a:rPr sz="4400" b="1" dirty="0"/>
            </a:br>
            <a:br>
              <a:rPr sz="4400" dirty="0"/>
            </a:br>
            <a:r>
              <a:rPr sz="4000" b="1" dirty="0"/>
              <a:t> </a:t>
            </a:r>
            <a:r>
              <a:rPr sz="4400" b="1" dirty="0">
                <a:latin typeface="Times New Roman" pitchFamily="18" charset="0"/>
                <a:cs typeface="Times New Roman" pitchFamily="18" charset="0"/>
              </a:rPr>
              <a:t>What Kind of Man Was Mordecai?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D6853C-AD95-F845-2099-62439A9CD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Mordecai turns to God during a time of mourning: Esther 4: 1-4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Mordecai trusts in God to provide a path of deliverance for the Jews: Esther 4: 13,14</a:t>
            </a:r>
            <a:endParaRPr lang="en-US" altLang="en-US" sz="2800" i="1" dirty="0"/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Mordecai takes action in the form of Leadership: Esther 2:21-23; 4: 5-17</a:t>
            </a: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Mordecai thanks God: Esther 9:17-32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615499-9D01-F809-C29E-5FE122F6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/>
              <a:t>Mordecai’s Actions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A113E4-5B19-2C3F-353E-FD6855603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be More Like Mordecai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9F7D7E-845F-4C32-FCD9-8EBDCD99E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/>
              <a:t>Conclusion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292</TotalTime>
  <Words>102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Constantia</vt:lpstr>
      <vt:lpstr>Times New Roman</vt:lpstr>
      <vt:lpstr>Wingdings 2</vt:lpstr>
      <vt:lpstr>Paper</vt:lpstr>
      <vt:lpstr>PowerPoint Presentation</vt:lpstr>
      <vt:lpstr>More Like Mordecai</vt:lpstr>
      <vt:lpstr>      What Kind of Man Was Mordecai?</vt:lpstr>
      <vt:lpstr>Mordecai’s Actions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for Men, Pray for Kings, Pray So That We Can Preach</dc:title>
  <dc:creator>Myke</dc:creator>
  <cp:lastModifiedBy>College View church of Christ</cp:lastModifiedBy>
  <cp:revision>24</cp:revision>
  <dcterms:created xsi:type="dcterms:W3CDTF">2008-03-08T18:57:45Z</dcterms:created>
  <dcterms:modified xsi:type="dcterms:W3CDTF">2023-05-28T14:20:14Z</dcterms:modified>
</cp:coreProperties>
</file>