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theme/themeOverride2.xml" ContentType="application/vnd.openxmlformats-officedocument.themeOverride+xml"/>
  <Override PartName="/ppt/notesSlides/notesSlide13.xml" ContentType="application/vnd.openxmlformats-officedocument.presentationml.notesSlide+xml"/>
  <Override PartName="/ppt/theme/themeOverride3.xml" ContentType="application/vnd.openxmlformats-officedocument.themeOverride+xml"/>
  <Override PartName="/ppt/notesSlides/notesSlide14.xml" ContentType="application/vnd.openxmlformats-officedocument.presentationml.notesSlide+xml"/>
  <Override PartName="/ppt/theme/themeOverride4.xml" ContentType="application/vnd.openxmlformats-officedocument.themeOverride+xml"/>
  <Override PartName="/ppt/notesSlides/notesSlide15.xml" ContentType="application/vnd.openxmlformats-officedocument.presentationml.notesSlide+xml"/>
  <Override PartName="/ppt/theme/themeOverride5.xml" ContentType="application/vnd.openxmlformats-officedocument.themeOverride+xml"/>
  <Override PartName="/ppt/notesSlides/notesSlide16.xml" ContentType="application/vnd.openxmlformats-officedocument.presentationml.notesSlide+xml"/>
  <Override PartName="/ppt/theme/themeOverride6.xml" ContentType="application/vnd.openxmlformats-officedocument.themeOverr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19" r:id="rId2"/>
    <p:sldId id="420" r:id="rId3"/>
    <p:sldId id="421" r:id="rId4"/>
    <p:sldId id="431" r:id="rId5"/>
    <p:sldId id="432" r:id="rId6"/>
    <p:sldId id="434" r:id="rId7"/>
    <p:sldId id="435" r:id="rId8"/>
    <p:sldId id="423" r:id="rId9"/>
    <p:sldId id="437" r:id="rId10"/>
    <p:sldId id="436" r:id="rId11"/>
    <p:sldId id="424" r:id="rId12"/>
    <p:sldId id="425" r:id="rId13"/>
    <p:sldId id="426" r:id="rId14"/>
    <p:sldId id="427" r:id="rId15"/>
    <p:sldId id="428" r:id="rId16"/>
    <p:sldId id="429" r:id="rId17"/>
    <p:sldId id="43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BE9"/>
    <a:srgbClr val="A16C38"/>
    <a:srgbClr val="111111"/>
    <a:srgbClr val="A77B52"/>
    <a:srgbClr val="9C8369"/>
    <a:srgbClr val="D6C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9478" autoAdjust="0"/>
  </p:normalViewPr>
  <p:slideViewPr>
    <p:cSldViewPr snapToGrid="0" showGuides="1">
      <p:cViewPr varScale="1">
        <p:scale>
          <a:sx n="74" d="100"/>
          <a:sy n="74" d="100"/>
        </p:scale>
        <p:origin x="624" y="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4A8B6B9F-F112-4F0B-AB85-50B8D55D1AAF}"/>
    <pc:docChg chg="delSld">
      <pc:chgData name="Kevin Stilts" userId="99c6032548666723" providerId="LiveId" clId="{4A8B6B9F-F112-4F0B-AB85-50B8D55D1AAF}" dt="2023-03-14T22:52:13.708" v="0" actId="47"/>
      <pc:docMkLst>
        <pc:docMk/>
      </pc:docMkLst>
      <pc:sldChg chg="del">
        <pc:chgData name="Kevin Stilts" userId="99c6032548666723" providerId="LiveId" clId="{4A8B6B9F-F112-4F0B-AB85-50B8D55D1AAF}" dt="2023-03-14T22:52:13.708" v="0" actId="47"/>
        <pc:sldMkLst>
          <pc:docMk/>
          <pc:sldMk cId="3968107270" sldId="256"/>
        </pc:sldMkLst>
      </pc:sldChg>
      <pc:sldChg chg="del">
        <pc:chgData name="Kevin Stilts" userId="99c6032548666723" providerId="LiveId" clId="{4A8B6B9F-F112-4F0B-AB85-50B8D55D1AAF}" dt="2023-03-14T22:52:13.708" v="0" actId="47"/>
        <pc:sldMkLst>
          <pc:docMk/>
          <pc:sldMk cId="2088284500" sldId="257"/>
        </pc:sldMkLst>
      </pc:sldChg>
      <pc:sldChg chg="del">
        <pc:chgData name="Kevin Stilts" userId="99c6032548666723" providerId="LiveId" clId="{4A8B6B9F-F112-4F0B-AB85-50B8D55D1AAF}" dt="2023-03-14T22:52:13.708" v="0" actId="47"/>
        <pc:sldMkLst>
          <pc:docMk/>
          <pc:sldMk cId="2057919394" sldId="258"/>
        </pc:sldMkLst>
      </pc:sldChg>
      <pc:sldChg chg="del">
        <pc:chgData name="Kevin Stilts" userId="99c6032548666723" providerId="LiveId" clId="{4A8B6B9F-F112-4F0B-AB85-50B8D55D1AAF}" dt="2023-03-14T22:52:13.708" v="0" actId="47"/>
        <pc:sldMkLst>
          <pc:docMk/>
          <pc:sldMk cId="232730437" sldId="259"/>
        </pc:sldMkLst>
      </pc:sldChg>
      <pc:sldChg chg="del">
        <pc:chgData name="Kevin Stilts" userId="99c6032548666723" providerId="LiveId" clId="{4A8B6B9F-F112-4F0B-AB85-50B8D55D1AAF}" dt="2023-03-14T22:52:13.708" v="0" actId="47"/>
        <pc:sldMkLst>
          <pc:docMk/>
          <pc:sldMk cId="247564031" sldId="260"/>
        </pc:sldMkLst>
      </pc:sldChg>
      <pc:sldChg chg="del">
        <pc:chgData name="Kevin Stilts" userId="99c6032548666723" providerId="LiveId" clId="{4A8B6B9F-F112-4F0B-AB85-50B8D55D1AAF}" dt="2023-03-14T22:52:13.708" v="0" actId="47"/>
        <pc:sldMkLst>
          <pc:docMk/>
          <pc:sldMk cId="1574292838" sldId="262"/>
        </pc:sldMkLst>
      </pc:sldChg>
      <pc:sldChg chg="del">
        <pc:chgData name="Kevin Stilts" userId="99c6032548666723" providerId="LiveId" clId="{4A8B6B9F-F112-4F0B-AB85-50B8D55D1AAF}" dt="2023-03-14T22:52:13.708" v="0" actId="47"/>
        <pc:sldMkLst>
          <pc:docMk/>
          <pc:sldMk cId="1991031108" sldId="263"/>
        </pc:sldMkLst>
      </pc:sldChg>
      <pc:sldChg chg="del">
        <pc:chgData name="Kevin Stilts" userId="99c6032548666723" providerId="LiveId" clId="{4A8B6B9F-F112-4F0B-AB85-50B8D55D1AAF}" dt="2023-03-14T22:52:13.708" v="0" actId="47"/>
        <pc:sldMkLst>
          <pc:docMk/>
          <pc:sldMk cId="1509217700" sldId="264"/>
        </pc:sldMkLst>
      </pc:sldChg>
      <pc:sldChg chg="del">
        <pc:chgData name="Kevin Stilts" userId="99c6032548666723" providerId="LiveId" clId="{4A8B6B9F-F112-4F0B-AB85-50B8D55D1AAF}" dt="2023-03-14T22:52:13.708" v="0" actId="47"/>
        <pc:sldMkLst>
          <pc:docMk/>
          <pc:sldMk cId="405779375" sldId="265"/>
        </pc:sldMkLst>
      </pc:sldChg>
      <pc:sldChg chg="del">
        <pc:chgData name="Kevin Stilts" userId="99c6032548666723" providerId="LiveId" clId="{4A8B6B9F-F112-4F0B-AB85-50B8D55D1AAF}" dt="2023-03-14T22:52:13.708" v="0" actId="47"/>
        <pc:sldMkLst>
          <pc:docMk/>
          <pc:sldMk cId="2480804967" sldId="266"/>
        </pc:sldMkLst>
      </pc:sldChg>
      <pc:sldChg chg="del">
        <pc:chgData name="Kevin Stilts" userId="99c6032548666723" providerId="LiveId" clId="{4A8B6B9F-F112-4F0B-AB85-50B8D55D1AAF}" dt="2023-03-14T22:52:13.708" v="0" actId="47"/>
        <pc:sldMkLst>
          <pc:docMk/>
          <pc:sldMk cId="4167392659" sldId="267"/>
        </pc:sldMkLst>
      </pc:sldChg>
      <pc:sldChg chg="del">
        <pc:chgData name="Kevin Stilts" userId="99c6032548666723" providerId="LiveId" clId="{4A8B6B9F-F112-4F0B-AB85-50B8D55D1AAF}" dt="2023-03-14T22:52:13.708" v="0" actId="47"/>
        <pc:sldMkLst>
          <pc:docMk/>
          <pc:sldMk cId="2200202586" sldId="268"/>
        </pc:sldMkLst>
      </pc:sldChg>
      <pc:sldChg chg="del">
        <pc:chgData name="Kevin Stilts" userId="99c6032548666723" providerId="LiveId" clId="{4A8B6B9F-F112-4F0B-AB85-50B8D55D1AAF}" dt="2023-03-14T22:52:13.708" v="0" actId="47"/>
        <pc:sldMkLst>
          <pc:docMk/>
          <pc:sldMk cId="2294053714" sldId="269"/>
        </pc:sldMkLst>
      </pc:sldChg>
      <pc:sldChg chg="del">
        <pc:chgData name="Kevin Stilts" userId="99c6032548666723" providerId="LiveId" clId="{4A8B6B9F-F112-4F0B-AB85-50B8D55D1AAF}" dt="2023-03-14T22:52:13.708" v="0" actId="47"/>
        <pc:sldMkLst>
          <pc:docMk/>
          <pc:sldMk cId="1799157973" sldId="270"/>
        </pc:sldMkLst>
      </pc:sldChg>
      <pc:sldChg chg="del">
        <pc:chgData name="Kevin Stilts" userId="99c6032548666723" providerId="LiveId" clId="{4A8B6B9F-F112-4F0B-AB85-50B8D55D1AAF}" dt="2023-03-14T22:52:13.708" v="0" actId="47"/>
        <pc:sldMkLst>
          <pc:docMk/>
          <pc:sldMk cId="693311747" sldId="271"/>
        </pc:sldMkLst>
      </pc:sldChg>
      <pc:sldChg chg="del">
        <pc:chgData name="Kevin Stilts" userId="99c6032548666723" providerId="LiveId" clId="{4A8B6B9F-F112-4F0B-AB85-50B8D55D1AAF}" dt="2023-03-14T22:52:13.708" v="0" actId="47"/>
        <pc:sldMkLst>
          <pc:docMk/>
          <pc:sldMk cId="2365211732" sldId="272"/>
        </pc:sldMkLst>
      </pc:sldChg>
      <pc:sldChg chg="del">
        <pc:chgData name="Kevin Stilts" userId="99c6032548666723" providerId="LiveId" clId="{4A8B6B9F-F112-4F0B-AB85-50B8D55D1AAF}" dt="2023-03-14T22:52:13.708" v="0" actId="47"/>
        <pc:sldMkLst>
          <pc:docMk/>
          <pc:sldMk cId="3289886909" sldId="273"/>
        </pc:sldMkLst>
      </pc:sldChg>
      <pc:sldChg chg="del">
        <pc:chgData name="Kevin Stilts" userId="99c6032548666723" providerId="LiveId" clId="{4A8B6B9F-F112-4F0B-AB85-50B8D55D1AAF}" dt="2023-03-14T22:52:13.708" v="0" actId="47"/>
        <pc:sldMkLst>
          <pc:docMk/>
          <pc:sldMk cId="3312079304" sldId="274"/>
        </pc:sldMkLst>
      </pc:sldChg>
      <pc:sldChg chg="del">
        <pc:chgData name="Kevin Stilts" userId="99c6032548666723" providerId="LiveId" clId="{4A8B6B9F-F112-4F0B-AB85-50B8D55D1AAF}" dt="2023-03-14T22:52:13.708" v="0" actId="47"/>
        <pc:sldMkLst>
          <pc:docMk/>
          <pc:sldMk cId="335555220" sldId="275"/>
        </pc:sldMkLst>
      </pc:sldChg>
      <pc:sldChg chg="del">
        <pc:chgData name="Kevin Stilts" userId="99c6032548666723" providerId="LiveId" clId="{4A8B6B9F-F112-4F0B-AB85-50B8D55D1AAF}" dt="2023-03-14T22:52:13.708" v="0" actId="47"/>
        <pc:sldMkLst>
          <pc:docMk/>
          <pc:sldMk cId="1240014644" sldId="276"/>
        </pc:sldMkLst>
      </pc:sldChg>
      <pc:sldChg chg="del">
        <pc:chgData name="Kevin Stilts" userId="99c6032548666723" providerId="LiveId" clId="{4A8B6B9F-F112-4F0B-AB85-50B8D55D1AAF}" dt="2023-03-14T22:52:13.708" v="0" actId="47"/>
        <pc:sldMkLst>
          <pc:docMk/>
          <pc:sldMk cId="3726259948" sldId="277"/>
        </pc:sldMkLst>
      </pc:sldChg>
      <pc:sldChg chg="del">
        <pc:chgData name="Kevin Stilts" userId="99c6032548666723" providerId="LiveId" clId="{4A8B6B9F-F112-4F0B-AB85-50B8D55D1AAF}" dt="2023-03-14T22:52:13.708" v="0" actId="47"/>
        <pc:sldMkLst>
          <pc:docMk/>
          <pc:sldMk cId="1052970876" sldId="278"/>
        </pc:sldMkLst>
      </pc:sldChg>
      <pc:sldChg chg="del">
        <pc:chgData name="Kevin Stilts" userId="99c6032548666723" providerId="LiveId" clId="{4A8B6B9F-F112-4F0B-AB85-50B8D55D1AAF}" dt="2023-03-14T22:52:13.708" v="0" actId="47"/>
        <pc:sldMkLst>
          <pc:docMk/>
          <pc:sldMk cId="934518368" sldId="279"/>
        </pc:sldMkLst>
      </pc:sldChg>
      <pc:sldChg chg="del">
        <pc:chgData name="Kevin Stilts" userId="99c6032548666723" providerId="LiveId" clId="{4A8B6B9F-F112-4F0B-AB85-50B8D55D1AAF}" dt="2023-03-14T22:52:13.708" v="0" actId="47"/>
        <pc:sldMkLst>
          <pc:docMk/>
          <pc:sldMk cId="1301366058" sldId="280"/>
        </pc:sldMkLst>
      </pc:sldChg>
      <pc:sldChg chg="del">
        <pc:chgData name="Kevin Stilts" userId="99c6032548666723" providerId="LiveId" clId="{4A8B6B9F-F112-4F0B-AB85-50B8D55D1AAF}" dt="2023-03-14T22:52:13.708" v="0" actId="47"/>
        <pc:sldMkLst>
          <pc:docMk/>
          <pc:sldMk cId="3666625926" sldId="281"/>
        </pc:sldMkLst>
      </pc:sldChg>
      <pc:sldChg chg="del">
        <pc:chgData name="Kevin Stilts" userId="99c6032548666723" providerId="LiveId" clId="{4A8B6B9F-F112-4F0B-AB85-50B8D55D1AAF}" dt="2023-03-14T22:52:13.708" v="0" actId="47"/>
        <pc:sldMkLst>
          <pc:docMk/>
          <pc:sldMk cId="3425953468" sldId="282"/>
        </pc:sldMkLst>
      </pc:sldChg>
      <pc:sldChg chg="del">
        <pc:chgData name="Kevin Stilts" userId="99c6032548666723" providerId="LiveId" clId="{4A8B6B9F-F112-4F0B-AB85-50B8D55D1AAF}" dt="2023-03-14T22:52:13.708" v="0" actId="47"/>
        <pc:sldMkLst>
          <pc:docMk/>
          <pc:sldMk cId="1662154122" sldId="283"/>
        </pc:sldMkLst>
      </pc:sldChg>
      <pc:sldChg chg="del">
        <pc:chgData name="Kevin Stilts" userId="99c6032548666723" providerId="LiveId" clId="{4A8B6B9F-F112-4F0B-AB85-50B8D55D1AAF}" dt="2023-03-14T22:52:13.708" v="0" actId="47"/>
        <pc:sldMkLst>
          <pc:docMk/>
          <pc:sldMk cId="2272932290" sldId="284"/>
        </pc:sldMkLst>
      </pc:sldChg>
      <pc:sldChg chg="del">
        <pc:chgData name="Kevin Stilts" userId="99c6032548666723" providerId="LiveId" clId="{4A8B6B9F-F112-4F0B-AB85-50B8D55D1AAF}" dt="2023-03-14T22:52:13.708" v="0" actId="47"/>
        <pc:sldMkLst>
          <pc:docMk/>
          <pc:sldMk cId="3198173909" sldId="285"/>
        </pc:sldMkLst>
      </pc:sldChg>
      <pc:sldChg chg="del">
        <pc:chgData name="Kevin Stilts" userId="99c6032548666723" providerId="LiveId" clId="{4A8B6B9F-F112-4F0B-AB85-50B8D55D1AAF}" dt="2023-03-14T22:52:13.708" v="0" actId="47"/>
        <pc:sldMkLst>
          <pc:docMk/>
          <pc:sldMk cId="3658750267" sldId="286"/>
        </pc:sldMkLst>
      </pc:sldChg>
      <pc:sldChg chg="del">
        <pc:chgData name="Kevin Stilts" userId="99c6032548666723" providerId="LiveId" clId="{4A8B6B9F-F112-4F0B-AB85-50B8D55D1AAF}" dt="2023-03-14T22:52:13.708" v="0" actId="47"/>
        <pc:sldMkLst>
          <pc:docMk/>
          <pc:sldMk cId="904681181" sldId="287"/>
        </pc:sldMkLst>
      </pc:sldChg>
      <pc:sldChg chg="del">
        <pc:chgData name="Kevin Stilts" userId="99c6032548666723" providerId="LiveId" clId="{4A8B6B9F-F112-4F0B-AB85-50B8D55D1AAF}" dt="2023-03-14T22:52:13.708" v="0" actId="47"/>
        <pc:sldMkLst>
          <pc:docMk/>
          <pc:sldMk cId="3259522472" sldId="288"/>
        </pc:sldMkLst>
      </pc:sldChg>
      <pc:sldChg chg="del">
        <pc:chgData name="Kevin Stilts" userId="99c6032548666723" providerId="LiveId" clId="{4A8B6B9F-F112-4F0B-AB85-50B8D55D1AAF}" dt="2023-03-14T22:52:13.708" v="0" actId="47"/>
        <pc:sldMkLst>
          <pc:docMk/>
          <pc:sldMk cId="3867938417" sldId="290"/>
        </pc:sldMkLst>
      </pc:sldChg>
      <pc:sldChg chg="del">
        <pc:chgData name="Kevin Stilts" userId="99c6032548666723" providerId="LiveId" clId="{4A8B6B9F-F112-4F0B-AB85-50B8D55D1AAF}" dt="2023-03-14T22:52:13.708" v="0" actId="47"/>
        <pc:sldMkLst>
          <pc:docMk/>
          <pc:sldMk cId="3607649943" sldId="291"/>
        </pc:sldMkLst>
      </pc:sldChg>
      <pc:sldChg chg="del">
        <pc:chgData name="Kevin Stilts" userId="99c6032548666723" providerId="LiveId" clId="{4A8B6B9F-F112-4F0B-AB85-50B8D55D1AAF}" dt="2023-03-14T22:52:13.708" v="0" actId="47"/>
        <pc:sldMkLst>
          <pc:docMk/>
          <pc:sldMk cId="993647558" sldId="292"/>
        </pc:sldMkLst>
      </pc:sldChg>
      <pc:sldChg chg="del">
        <pc:chgData name="Kevin Stilts" userId="99c6032548666723" providerId="LiveId" clId="{4A8B6B9F-F112-4F0B-AB85-50B8D55D1AAF}" dt="2023-03-14T22:52:13.708" v="0" actId="47"/>
        <pc:sldMkLst>
          <pc:docMk/>
          <pc:sldMk cId="969675957" sldId="293"/>
        </pc:sldMkLst>
      </pc:sldChg>
      <pc:sldChg chg="del">
        <pc:chgData name="Kevin Stilts" userId="99c6032548666723" providerId="LiveId" clId="{4A8B6B9F-F112-4F0B-AB85-50B8D55D1AAF}" dt="2023-03-14T22:52:13.708" v="0" actId="47"/>
        <pc:sldMkLst>
          <pc:docMk/>
          <pc:sldMk cId="1805097690" sldId="294"/>
        </pc:sldMkLst>
      </pc:sldChg>
      <pc:sldChg chg="del">
        <pc:chgData name="Kevin Stilts" userId="99c6032548666723" providerId="LiveId" clId="{4A8B6B9F-F112-4F0B-AB85-50B8D55D1AAF}" dt="2023-03-14T22:52:13.708" v="0" actId="47"/>
        <pc:sldMkLst>
          <pc:docMk/>
          <pc:sldMk cId="3416392271" sldId="295"/>
        </pc:sldMkLst>
      </pc:sldChg>
      <pc:sldChg chg="del">
        <pc:chgData name="Kevin Stilts" userId="99c6032548666723" providerId="LiveId" clId="{4A8B6B9F-F112-4F0B-AB85-50B8D55D1AAF}" dt="2023-03-14T22:52:13.708" v="0" actId="47"/>
        <pc:sldMkLst>
          <pc:docMk/>
          <pc:sldMk cId="1692707849" sldId="297"/>
        </pc:sldMkLst>
      </pc:sldChg>
      <pc:sldChg chg="del">
        <pc:chgData name="Kevin Stilts" userId="99c6032548666723" providerId="LiveId" clId="{4A8B6B9F-F112-4F0B-AB85-50B8D55D1AAF}" dt="2023-03-14T22:52:13.708" v="0" actId="47"/>
        <pc:sldMkLst>
          <pc:docMk/>
          <pc:sldMk cId="3295277417" sldId="298"/>
        </pc:sldMkLst>
      </pc:sldChg>
      <pc:sldChg chg="del">
        <pc:chgData name="Kevin Stilts" userId="99c6032548666723" providerId="LiveId" clId="{4A8B6B9F-F112-4F0B-AB85-50B8D55D1AAF}" dt="2023-03-14T22:52:13.708" v="0" actId="47"/>
        <pc:sldMkLst>
          <pc:docMk/>
          <pc:sldMk cId="2855402990" sldId="300"/>
        </pc:sldMkLst>
      </pc:sldChg>
      <pc:sldChg chg="del">
        <pc:chgData name="Kevin Stilts" userId="99c6032548666723" providerId="LiveId" clId="{4A8B6B9F-F112-4F0B-AB85-50B8D55D1AAF}" dt="2023-03-14T22:52:13.708" v="0" actId="47"/>
        <pc:sldMkLst>
          <pc:docMk/>
          <pc:sldMk cId="4011758844" sldId="301"/>
        </pc:sldMkLst>
      </pc:sldChg>
      <pc:sldChg chg="del">
        <pc:chgData name="Kevin Stilts" userId="99c6032548666723" providerId="LiveId" clId="{4A8B6B9F-F112-4F0B-AB85-50B8D55D1AAF}" dt="2023-03-14T22:52:13.708" v="0" actId="47"/>
        <pc:sldMkLst>
          <pc:docMk/>
          <pc:sldMk cId="954791829" sldId="302"/>
        </pc:sldMkLst>
      </pc:sldChg>
      <pc:sldChg chg="del">
        <pc:chgData name="Kevin Stilts" userId="99c6032548666723" providerId="LiveId" clId="{4A8B6B9F-F112-4F0B-AB85-50B8D55D1AAF}" dt="2023-03-14T22:52:13.708" v="0" actId="47"/>
        <pc:sldMkLst>
          <pc:docMk/>
          <pc:sldMk cId="3913551852" sldId="303"/>
        </pc:sldMkLst>
      </pc:sldChg>
      <pc:sldChg chg="del">
        <pc:chgData name="Kevin Stilts" userId="99c6032548666723" providerId="LiveId" clId="{4A8B6B9F-F112-4F0B-AB85-50B8D55D1AAF}" dt="2023-03-14T22:52:13.708" v="0" actId="47"/>
        <pc:sldMkLst>
          <pc:docMk/>
          <pc:sldMk cId="2637406219" sldId="304"/>
        </pc:sldMkLst>
      </pc:sldChg>
      <pc:sldChg chg="del">
        <pc:chgData name="Kevin Stilts" userId="99c6032548666723" providerId="LiveId" clId="{4A8B6B9F-F112-4F0B-AB85-50B8D55D1AAF}" dt="2023-03-14T22:52:13.708" v="0" actId="47"/>
        <pc:sldMkLst>
          <pc:docMk/>
          <pc:sldMk cId="1814029910" sldId="306"/>
        </pc:sldMkLst>
      </pc:sldChg>
      <pc:sldChg chg="del">
        <pc:chgData name="Kevin Stilts" userId="99c6032548666723" providerId="LiveId" clId="{4A8B6B9F-F112-4F0B-AB85-50B8D55D1AAF}" dt="2023-03-14T22:52:13.708" v="0" actId="47"/>
        <pc:sldMkLst>
          <pc:docMk/>
          <pc:sldMk cId="2537309328" sldId="307"/>
        </pc:sldMkLst>
      </pc:sldChg>
      <pc:sldChg chg="del">
        <pc:chgData name="Kevin Stilts" userId="99c6032548666723" providerId="LiveId" clId="{4A8B6B9F-F112-4F0B-AB85-50B8D55D1AAF}" dt="2023-03-14T22:52:13.708" v="0" actId="47"/>
        <pc:sldMkLst>
          <pc:docMk/>
          <pc:sldMk cId="688213151" sldId="308"/>
        </pc:sldMkLst>
      </pc:sldChg>
      <pc:sldChg chg="del">
        <pc:chgData name="Kevin Stilts" userId="99c6032548666723" providerId="LiveId" clId="{4A8B6B9F-F112-4F0B-AB85-50B8D55D1AAF}" dt="2023-03-14T22:52:13.708" v="0" actId="47"/>
        <pc:sldMkLst>
          <pc:docMk/>
          <pc:sldMk cId="1246121425" sldId="309"/>
        </pc:sldMkLst>
      </pc:sldChg>
      <pc:sldChg chg="del">
        <pc:chgData name="Kevin Stilts" userId="99c6032548666723" providerId="LiveId" clId="{4A8B6B9F-F112-4F0B-AB85-50B8D55D1AAF}" dt="2023-03-14T22:52:13.708" v="0" actId="47"/>
        <pc:sldMkLst>
          <pc:docMk/>
          <pc:sldMk cId="3905137688" sldId="310"/>
        </pc:sldMkLst>
      </pc:sldChg>
      <pc:sldChg chg="del">
        <pc:chgData name="Kevin Stilts" userId="99c6032548666723" providerId="LiveId" clId="{4A8B6B9F-F112-4F0B-AB85-50B8D55D1AAF}" dt="2023-03-14T22:52:13.708" v="0" actId="47"/>
        <pc:sldMkLst>
          <pc:docMk/>
          <pc:sldMk cId="2460066980" sldId="311"/>
        </pc:sldMkLst>
      </pc:sldChg>
      <pc:sldChg chg="del">
        <pc:chgData name="Kevin Stilts" userId="99c6032548666723" providerId="LiveId" clId="{4A8B6B9F-F112-4F0B-AB85-50B8D55D1AAF}" dt="2023-03-14T22:52:13.708" v="0" actId="47"/>
        <pc:sldMkLst>
          <pc:docMk/>
          <pc:sldMk cId="2938265801" sldId="312"/>
        </pc:sldMkLst>
      </pc:sldChg>
      <pc:sldChg chg="del">
        <pc:chgData name="Kevin Stilts" userId="99c6032548666723" providerId="LiveId" clId="{4A8B6B9F-F112-4F0B-AB85-50B8D55D1AAF}" dt="2023-03-14T22:52:13.708" v="0" actId="47"/>
        <pc:sldMkLst>
          <pc:docMk/>
          <pc:sldMk cId="2672096855" sldId="313"/>
        </pc:sldMkLst>
      </pc:sldChg>
      <pc:sldChg chg="del">
        <pc:chgData name="Kevin Stilts" userId="99c6032548666723" providerId="LiveId" clId="{4A8B6B9F-F112-4F0B-AB85-50B8D55D1AAF}" dt="2023-03-14T22:52:13.708" v="0" actId="47"/>
        <pc:sldMkLst>
          <pc:docMk/>
          <pc:sldMk cId="2850955548" sldId="314"/>
        </pc:sldMkLst>
      </pc:sldChg>
      <pc:sldChg chg="del">
        <pc:chgData name="Kevin Stilts" userId="99c6032548666723" providerId="LiveId" clId="{4A8B6B9F-F112-4F0B-AB85-50B8D55D1AAF}" dt="2023-03-14T22:52:13.708" v="0" actId="47"/>
        <pc:sldMkLst>
          <pc:docMk/>
          <pc:sldMk cId="1784933700" sldId="315"/>
        </pc:sldMkLst>
      </pc:sldChg>
      <pc:sldChg chg="del">
        <pc:chgData name="Kevin Stilts" userId="99c6032548666723" providerId="LiveId" clId="{4A8B6B9F-F112-4F0B-AB85-50B8D55D1AAF}" dt="2023-03-14T22:52:13.708" v="0" actId="47"/>
        <pc:sldMkLst>
          <pc:docMk/>
          <pc:sldMk cId="122620134" sldId="316"/>
        </pc:sldMkLst>
      </pc:sldChg>
      <pc:sldChg chg="del">
        <pc:chgData name="Kevin Stilts" userId="99c6032548666723" providerId="LiveId" clId="{4A8B6B9F-F112-4F0B-AB85-50B8D55D1AAF}" dt="2023-03-14T22:52:13.708" v="0" actId="47"/>
        <pc:sldMkLst>
          <pc:docMk/>
          <pc:sldMk cId="3431383941" sldId="317"/>
        </pc:sldMkLst>
      </pc:sldChg>
      <pc:sldChg chg="del">
        <pc:chgData name="Kevin Stilts" userId="99c6032548666723" providerId="LiveId" clId="{4A8B6B9F-F112-4F0B-AB85-50B8D55D1AAF}" dt="2023-03-14T22:52:13.708" v="0" actId="47"/>
        <pc:sldMkLst>
          <pc:docMk/>
          <pc:sldMk cId="2881181492" sldId="318"/>
        </pc:sldMkLst>
      </pc:sldChg>
      <pc:sldChg chg="del">
        <pc:chgData name="Kevin Stilts" userId="99c6032548666723" providerId="LiveId" clId="{4A8B6B9F-F112-4F0B-AB85-50B8D55D1AAF}" dt="2023-03-14T22:52:13.708" v="0" actId="47"/>
        <pc:sldMkLst>
          <pc:docMk/>
          <pc:sldMk cId="1514678067" sldId="319"/>
        </pc:sldMkLst>
      </pc:sldChg>
      <pc:sldChg chg="del">
        <pc:chgData name="Kevin Stilts" userId="99c6032548666723" providerId="LiveId" clId="{4A8B6B9F-F112-4F0B-AB85-50B8D55D1AAF}" dt="2023-03-14T22:52:13.708" v="0" actId="47"/>
        <pc:sldMkLst>
          <pc:docMk/>
          <pc:sldMk cId="2091491556" sldId="320"/>
        </pc:sldMkLst>
      </pc:sldChg>
      <pc:sldChg chg="del">
        <pc:chgData name="Kevin Stilts" userId="99c6032548666723" providerId="LiveId" clId="{4A8B6B9F-F112-4F0B-AB85-50B8D55D1AAF}" dt="2023-03-14T22:52:13.708" v="0" actId="47"/>
        <pc:sldMkLst>
          <pc:docMk/>
          <pc:sldMk cId="357851467" sldId="321"/>
        </pc:sldMkLst>
      </pc:sldChg>
      <pc:sldChg chg="del">
        <pc:chgData name="Kevin Stilts" userId="99c6032548666723" providerId="LiveId" clId="{4A8B6B9F-F112-4F0B-AB85-50B8D55D1AAF}" dt="2023-03-14T22:52:13.708" v="0" actId="47"/>
        <pc:sldMkLst>
          <pc:docMk/>
          <pc:sldMk cId="278109882" sldId="322"/>
        </pc:sldMkLst>
      </pc:sldChg>
      <pc:sldChg chg="del">
        <pc:chgData name="Kevin Stilts" userId="99c6032548666723" providerId="LiveId" clId="{4A8B6B9F-F112-4F0B-AB85-50B8D55D1AAF}" dt="2023-03-14T22:52:13.708" v="0" actId="47"/>
        <pc:sldMkLst>
          <pc:docMk/>
          <pc:sldMk cId="3405826218" sldId="323"/>
        </pc:sldMkLst>
      </pc:sldChg>
      <pc:sldChg chg="del">
        <pc:chgData name="Kevin Stilts" userId="99c6032548666723" providerId="LiveId" clId="{4A8B6B9F-F112-4F0B-AB85-50B8D55D1AAF}" dt="2023-03-14T22:52:13.708" v="0" actId="47"/>
        <pc:sldMkLst>
          <pc:docMk/>
          <pc:sldMk cId="2826668985" sldId="324"/>
        </pc:sldMkLst>
      </pc:sldChg>
      <pc:sldChg chg="del">
        <pc:chgData name="Kevin Stilts" userId="99c6032548666723" providerId="LiveId" clId="{4A8B6B9F-F112-4F0B-AB85-50B8D55D1AAF}" dt="2023-03-14T22:52:13.708" v="0" actId="47"/>
        <pc:sldMkLst>
          <pc:docMk/>
          <pc:sldMk cId="1479662129" sldId="325"/>
        </pc:sldMkLst>
      </pc:sldChg>
      <pc:sldChg chg="del">
        <pc:chgData name="Kevin Stilts" userId="99c6032548666723" providerId="LiveId" clId="{4A8B6B9F-F112-4F0B-AB85-50B8D55D1AAF}" dt="2023-03-14T22:52:13.708" v="0" actId="47"/>
        <pc:sldMkLst>
          <pc:docMk/>
          <pc:sldMk cId="2867103541" sldId="326"/>
        </pc:sldMkLst>
      </pc:sldChg>
      <pc:sldChg chg="del">
        <pc:chgData name="Kevin Stilts" userId="99c6032548666723" providerId="LiveId" clId="{4A8B6B9F-F112-4F0B-AB85-50B8D55D1AAF}" dt="2023-03-14T22:52:13.708" v="0" actId="47"/>
        <pc:sldMkLst>
          <pc:docMk/>
          <pc:sldMk cId="3909662748" sldId="327"/>
        </pc:sldMkLst>
      </pc:sldChg>
      <pc:sldChg chg="del">
        <pc:chgData name="Kevin Stilts" userId="99c6032548666723" providerId="LiveId" clId="{4A8B6B9F-F112-4F0B-AB85-50B8D55D1AAF}" dt="2023-03-14T22:52:13.708" v="0" actId="47"/>
        <pc:sldMkLst>
          <pc:docMk/>
          <pc:sldMk cId="3652005121" sldId="328"/>
        </pc:sldMkLst>
      </pc:sldChg>
      <pc:sldChg chg="del">
        <pc:chgData name="Kevin Stilts" userId="99c6032548666723" providerId="LiveId" clId="{4A8B6B9F-F112-4F0B-AB85-50B8D55D1AAF}" dt="2023-03-14T22:52:13.708" v="0" actId="47"/>
        <pc:sldMkLst>
          <pc:docMk/>
          <pc:sldMk cId="2300727120" sldId="329"/>
        </pc:sldMkLst>
      </pc:sldChg>
      <pc:sldChg chg="del">
        <pc:chgData name="Kevin Stilts" userId="99c6032548666723" providerId="LiveId" clId="{4A8B6B9F-F112-4F0B-AB85-50B8D55D1AAF}" dt="2023-03-14T22:52:13.708" v="0" actId="47"/>
        <pc:sldMkLst>
          <pc:docMk/>
          <pc:sldMk cId="1499025294" sldId="330"/>
        </pc:sldMkLst>
      </pc:sldChg>
      <pc:sldChg chg="del">
        <pc:chgData name="Kevin Stilts" userId="99c6032548666723" providerId="LiveId" clId="{4A8B6B9F-F112-4F0B-AB85-50B8D55D1AAF}" dt="2023-03-14T22:52:13.708" v="0" actId="47"/>
        <pc:sldMkLst>
          <pc:docMk/>
          <pc:sldMk cId="2388467900" sldId="331"/>
        </pc:sldMkLst>
      </pc:sldChg>
      <pc:sldChg chg="del">
        <pc:chgData name="Kevin Stilts" userId="99c6032548666723" providerId="LiveId" clId="{4A8B6B9F-F112-4F0B-AB85-50B8D55D1AAF}" dt="2023-03-14T22:52:13.708" v="0" actId="47"/>
        <pc:sldMkLst>
          <pc:docMk/>
          <pc:sldMk cId="2738121530" sldId="332"/>
        </pc:sldMkLst>
      </pc:sldChg>
      <pc:sldChg chg="del">
        <pc:chgData name="Kevin Stilts" userId="99c6032548666723" providerId="LiveId" clId="{4A8B6B9F-F112-4F0B-AB85-50B8D55D1AAF}" dt="2023-03-14T22:52:13.708" v="0" actId="47"/>
        <pc:sldMkLst>
          <pc:docMk/>
          <pc:sldMk cId="1537523242" sldId="333"/>
        </pc:sldMkLst>
      </pc:sldChg>
      <pc:sldChg chg="del">
        <pc:chgData name="Kevin Stilts" userId="99c6032548666723" providerId="LiveId" clId="{4A8B6B9F-F112-4F0B-AB85-50B8D55D1AAF}" dt="2023-03-14T22:52:13.708" v="0" actId="47"/>
        <pc:sldMkLst>
          <pc:docMk/>
          <pc:sldMk cId="2448529942" sldId="334"/>
        </pc:sldMkLst>
      </pc:sldChg>
      <pc:sldChg chg="del">
        <pc:chgData name="Kevin Stilts" userId="99c6032548666723" providerId="LiveId" clId="{4A8B6B9F-F112-4F0B-AB85-50B8D55D1AAF}" dt="2023-03-14T22:52:13.708" v="0" actId="47"/>
        <pc:sldMkLst>
          <pc:docMk/>
          <pc:sldMk cId="3719340749" sldId="335"/>
        </pc:sldMkLst>
      </pc:sldChg>
      <pc:sldChg chg="del">
        <pc:chgData name="Kevin Stilts" userId="99c6032548666723" providerId="LiveId" clId="{4A8B6B9F-F112-4F0B-AB85-50B8D55D1AAF}" dt="2023-03-14T22:52:13.708" v="0" actId="47"/>
        <pc:sldMkLst>
          <pc:docMk/>
          <pc:sldMk cId="939496841" sldId="336"/>
        </pc:sldMkLst>
      </pc:sldChg>
      <pc:sldChg chg="del">
        <pc:chgData name="Kevin Stilts" userId="99c6032548666723" providerId="LiveId" clId="{4A8B6B9F-F112-4F0B-AB85-50B8D55D1AAF}" dt="2023-03-14T22:52:13.708" v="0" actId="47"/>
        <pc:sldMkLst>
          <pc:docMk/>
          <pc:sldMk cId="2977480111" sldId="337"/>
        </pc:sldMkLst>
      </pc:sldChg>
      <pc:sldChg chg="del">
        <pc:chgData name="Kevin Stilts" userId="99c6032548666723" providerId="LiveId" clId="{4A8B6B9F-F112-4F0B-AB85-50B8D55D1AAF}" dt="2023-03-14T22:52:13.708" v="0" actId="47"/>
        <pc:sldMkLst>
          <pc:docMk/>
          <pc:sldMk cId="4020927817" sldId="338"/>
        </pc:sldMkLst>
      </pc:sldChg>
      <pc:sldChg chg="del">
        <pc:chgData name="Kevin Stilts" userId="99c6032548666723" providerId="LiveId" clId="{4A8B6B9F-F112-4F0B-AB85-50B8D55D1AAF}" dt="2023-03-14T22:52:13.708" v="0" actId="47"/>
        <pc:sldMkLst>
          <pc:docMk/>
          <pc:sldMk cId="479421935" sldId="339"/>
        </pc:sldMkLst>
      </pc:sldChg>
      <pc:sldChg chg="del">
        <pc:chgData name="Kevin Stilts" userId="99c6032548666723" providerId="LiveId" clId="{4A8B6B9F-F112-4F0B-AB85-50B8D55D1AAF}" dt="2023-03-14T22:52:13.708" v="0" actId="47"/>
        <pc:sldMkLst>
          <pc:docMk/>
          <pc:sldMk cId="3295318596" sldId="340"/>
        </pc:sldMkLst>
      </pc:sldChg>
      <pc:sldChg chg="del">
        <pc:chgData name="Kevin Stilts" userId="99c6032548666723" providerId="LiveId" clId="{4A8B6B9F-F112-4F0B-AB85-50B8D55D1AAF}" dt="2023-03-14T22:52:13.708" v="0" actId="47"/>
        <pc:sldMkLst>
          <pc:docMk/>
          <pc:sldMk cId="2728981908" sldId="342"/>
        </pc:sldMkLst>
      </pc:sldChg>
      <pc:sldChg chg="del">
        <pc:chgData name="Kevin Stilts" userId="99c6032548666723" providerId="LiveId" clId="{4A8B6B9F-F112-4F0B-AB85-50B8D55D1AAF}" dt="2023-03-14T22:52:13.708" v="0" actId="47"/>
        <pc:sldMkLst>
          <pc:docMk/>
          <pc:sldMk cId="3689853778" sldId="343"/>
        </pc:sldMkLst>
      </pc:sldChg>
      <pc:sldChg chg="del">
        <pc:chgData name="Kevin Stilts" userId="99c6032548666723" providerId="LiveId" clId="{4A8B6B9F-F112-4F0B-AB85-50B8D55D1AAF}" dt="2023-03-14T22:52:13.708" v="0" actId="47"/>
        <pc:sldMkLst>
          <pc:docMk/>
          <pc:sldMk cId="1349749365" sldId="344"/>
        </pc:sldMkLst>
      </pc:sldChg>
      <pc:sldChg chg="del">
        <pc:chgData name="Kevin Stilts" userId="99c6032548666723" providerId="LiveId" clId="{4A8B6B9F-F112-4F0B-AB85-50B8D55D1AAF}" dt="2023-03-14T22:52:13.708" v="0" actId="47"/>
        <pc:sldMkLst>
          <pc:docMk/>
          <pc:sldMk cId="3736564829" sldId="345"/>
        </pc:sldMkLst>
      </pc:sldChg>
      <pc:sldChg chg="del">
        <pc:chgData name="Kevin Stilts" userId="99c6032548666723" providerId="LiveId" clId="{4A8B6B9F-F112-4F0B-AB85-50B8D55D1AAF}" dt="2023-03-14T22:52:13.708" v="0" actId="47"/>
        <pc:sldMkLst>
          <pc:docMk/>
          <pc:sldMk cId="3499218188" sldId="346"/>
        </pc:sldMkLst>
      </pc:sldChg>
      <pc:sldChg chg="del">
        <pc:chgData name="Kevin Stilts" userId="99c6032548666723" providerId="LiveId" clId="{4A8B6B9F-F112-4F0B-AB85-50B8D55D1AAF}" dt="2023-03-14T22:52:13.708" v="0" actId="47"/>
        <pc:sldMkLst>
          <pc:docMk/>
          <pc:sldMk cId="3096664655" sldId="347"/>
        </pc:sldMkLst>
      </pc:sldChg>
      <pc:sldChg chg="del">
        <pc:chgData name="Kevin Stilts" userId="99c6032548666723" providerId="LiveId" clId="{4A8B6B9F-F112-4F0B-AB85-50B8D55D1AAF}" dt="2023-03-14T22:52:13.708" v="0" actId="47"/>
        <pc:sldMkLst>
          <pc:docMk/>
          <pc:sldMk cId="4013070158" sldId="348"/>
        </pc:sldMkLst>
      </pc:sldChg>
      <pc:sldChg chg="del">
        <pc:chgData name="Kevin Stilts" userId="99c6032548666723" providerId="LiveId" clId="{4A8B6B9F-F112-4F0B-AB85-50B8D55D1AAF}" dt="2023-03-14T22:52:13.708" v="0" actId="47"/>
        <pc:sldMkLst>
          <pc:docMk/>
          <pc:sldMk cId="3898056471" sldId="349"/>
        </pc:sldMkLst>
      </pc:sldChg>
      <pc:sldChg chg="del">
        <pc:chgData name="Kevin Stilts" userId="99c6032548666723" providerId="LiveId" clId="{4A8B6B9F-F112-4F0B-AB85-50B8D55D1AAF}" dt="2023-03-14T22:52:13.708" v="0" actId="47"/>
        <pc:sldMkLst>
          <pc:docMk/>
          <pc:sldMk cId="1765626259" sldId="350"/>
        </pc:sldMkLst>
      </pc:sldChg>
      <pc:sldChg chg="del">
        <pc:chgData name="Kevin Stilts" userId="99c6032548666723" providerId="LiveId" clId="{4A8B6B9F-F112-4F0B-AB85-50B8D55D1AAF}" dt="2023-03-14T22:52:13.708" v="0" actId="47"/>
        <pc:sldMkLst>
          <pc:docMk/>
          <pc:sldMk cId="2446199922" sldId="351"/>
        </pc:sldMkLst>
      </pc:sldChg>
      <pc:sldChg chg="del">
        <pc:chgData name="Kevin Stilts" userId="99c6032548666723" providerId="LiveId" clId="{4A8B6B9F-F112-4F0B-AB85-50B8D55D1AAF}" dt="2023-03-14T22:52:13.708" v="0" actId="47"/>
        <pc:sldMkLst>
          <pc:docMk/>
          <pc:sldMk cId="2415759306" sldId="352"/>
        </pc:sldMkLst>
      </pc:sldChg>
      <pc:sldChg chg="del">
        <pc:chgData name="Kevin Stilts" userId="99c6032548666723" providerId="LiveId" clId="{4A8B6B9F-F112-4F0B-AB85-50B8D55D1AAF}" dt="2023-03-14T22:52:13.708" v="0" actId="47"/>
        <pc:sldMkLst>
          <pc:docMk/>
          <pc:sldMk cId="2887369950" sldId="353"/>
        </pc:sldMkLst>
      </pc:sldChg>
      <pc:sldChg chg="del">
        <pc:chgData name="Kevin Stilts" userId="99c6032548666723" providerId="LiveId" clId="{4A8B6B9F-F112-4F0B-AB85-50B8D55D1AAF}" dt="2023-03-14T22:52:13.708" v="0" actId="47"/>
        <pc:sldMkLst>
          <pc:docMk/>
          <pc:sldMk cId="2495850130" sldId="354"/>
        </pc:sldMkLst>
      </pc:sldChg>
      <pc:sldChg chg="del">
        <pc:chgData name="Kevin Stilts" userId="99c6032548666723" providerId="LiveId" clId="{4A8B6B9F-F112-4F0B-AB85-50B8D55D1AAF}" dt="2023-03-14T22:52:13.708" v="0" actId="47"/>
        <pc:sldMkLst>
          <pc:docMk/>
          <pc:sldMk cId="2264165959" sldId="355"/>
        </pc:sldMkLst>
      </pc:sldChg>
      <pc:sldChg chg="del">
        <pc:chgData name="Kevin Stilts" userId="99c6032548666723" providerId="LiveId" clId="{4A8B6B9F-F112-4F0B-AB85-50B8D55D1AAF}" dt="2023-03-14T22:52:13.708" v="0" actId="47"/>
        <pc:sldMkLst>
          <pc:docMk/>
          <pc:sldMk cId="3825605381" sldId="356"/>
        </pc:sldMkLst>
      </pc:sldChg>
      <pc:sldChg chg="del">
        <pc:chgData name="Kevin Stilts" userId="99c6032548666723" providerId="LiveId" clId="{4A8B6B9F-F112-4F0B-AB85-50B8D55D1AAF}" dt="2023-03-14T22:52:13.708" v="0" actId="47"/>
        <pc:sldMkLst>
          <pc:docMk/>
          <pc:sldMk cId="3037168327" sldId="357"/>
        </pc:sldMkLst>
      </pc:sldChg>
      <pc:sldChg chg="del">
        <pc:chgData name="Kevin Stilts" userId="99c6032548666723" providerId="LiveId" clId="{4A8B6B9F-F112-4F0B-AB85-50B8D55D1AAF}" dt="2023-03-14T22:52:13.708" v="0" actId="47"/>
        <pc:sldMkLst>
          <pc:docMk/>
          <pc:sldMk cId="1535070830" sldId="358"/>
        </pc:sldMkLst>
      </pc:sldChg>
      <pc:sldChg chg="del">
        <pc:chgData name="Kevin Stilts" userId="99c6032548666723" providerId="LiveId" clId="{4A8B6B9F-F112-4F0B-AB85-50B8D55D1AAF}" dt="2023-03-14T22:52:13.708" v="0" actId="47"/>
        <pc:sldMkLst>
          <pc:docMk/>
          <pc:sldMk cId="2123441821" sldId="359"/>
        </pc:sldMkLst>
      </pc:sldChg>
      <pc:sldChg chg="del">
        <pc:chgData name="Kevin Stilts" userId="99c6032548666723" providerId="LiveId" clId="{4A8B6B9F-F112-4F0B-AB85-50B8D55D1AAF}" dt="2023-03-14T22:52:13.708" v="0" actId="47"/>
        <pc:sldMkLst>
          <pc:docMk/>
          <pc:sldMk cId="3189118239" sldId="360"/>
        </pc:sldMkLst>
      </pc:sldChg>
      <pc:sldChg chg="del">
        <pc:chgData name="Kevin Stilts" userId="99c6032548666723" providerId="LiveId" clId="{4A8B6B9F-F112-4F0B-AB85-50B8D55D1AAF}" dt="2023-03-14T22:52:13.708" v="0" actId="47"/>
        <pc:sldMkLst>
          <pc:docMk/>
          <pc:sldMk cId="3545426764" sldId="361"/>
        </pc:sldMkLst>
      </pc:sldChg>
      <pc:sldChg chg="del">
        <pc:chgData name="Kevin Stilts" userId="99c6032548666723" providerId="LiveId" clId="{4A8B6B9F-F112-4F0B-AB85-50B8D55D1AAF}" dt="2023-03-14T22:52:13.708" v="0" actId="47"/>
        <pc:sldMkLst>
          <pc:docMk/>
          <pc:sldMk cId="4116327126" sldId="362"/>
        </pc:sldMkLst>
      </pc:sldChg>
      <pc:sldChg chg="del">
        <pc:chgData name="Kevin Stilts" userId="99c6032548666723" providerId="LiveId" clId="{4A8B6B9F-F112-4F0B-AB85-50B8D55D1AAF}" dt="2023-03-14T22:52:13.708" v="0" actId="47"/>
        <pc:sldMkLst>
          <pc:docMk/>
          <pc:sldMk cId="1711689031" sldId="363"/>
        </pc:sldMkLst>
      </pc:sldChg>
      <pc:sldChg chg="del">
        <pc:chgData name="Kevin Stilts" userId="99c6032548666723" providerId="LiveId" clId="{4A8B6B9F-F112-4F0B-AB85-50B8D55D1AAF}" dt="2023-03-14T22:52:13.708" v="0" actId="47"/>
        <pc:sldMkLst>
          <pc:docMk/>
          <pc:sldMk cId="373612035" sldId="364"/>
        </pc:sldMkLst>
      </pc:sldChg>
      <pc:sldChg chg="del">
        <pc:chgData name="Kevin Stilts" userId="99c6032548666723" providerId="LiveId" clId="{4A8B6B9F-F112-4F0B-AB85-50B8D55D1AAF}" dt="2023-03-14T22:52:13.708" v="0" actId="47"/>
        <pc:sldMkLst>
          <pc:docMk/>
          <pc:sldMk cId="1681723347" sldId="365"/>
        </pc:sldMkLst>
      </pc:sldChg>
      <pc:sldChg chg="del">
        <pc:chgData name="Kevin Stilts" userId="99c6032548666723" providerId="LiveId" clId="{4A8B6B9F-F112-4F0B-AB85-50B8D55D1AAF}" dt="2023-03-14T22:52:13.708" v="0" actId="47"/>
        <pc:sldMkLst>
          <pc:docMk/>
          <pc:sldMk cId="4058480187" sldId="366"/>
        </pc:sldMkLst>
      </pc:sldChg>
      <pc:sldChg chg="del">
        <pc:chgData name="Kevin Stilts" userId="99c6032548666723" providerId="LiveId" clId="{4A8B6B9F-F112-4F0B-AB85-50B8D55D1AAF}" dt="2023-03-14T22:52:13.708" v="0" actId="47"/>
        <pc:sldMkLst>
          <pc:docMk/>
          <pc:sldMk cId="3015015423" sldId="367"/>
        </pc:sldMkLst>
      </pc:sldChg>
      <pc:sldChg chg="del">
        <pc:chgData name="Kevin Stilts" userId="99c6032548666723" providerId="LiveId" clId="{4A8B6B9F-F112-4F0B-AB85-50B8D55D1AAF}" dt="2023-03-14T22:52:13.708" v="0" actId="47"/>
        <pc:sldMkLst>
          <pc:docMk/>
          <pc:sldMk cId="1231248554" sldId="368"/>
        </pc:sldMkLst>
      </pc:sldChg>
      <pc:sldChg chg="del">
        <pc:chgData name="Kevin Stilts" userId="99c6032548666723" providerId="LiveId" clId="{4A8B6B9F-F112-4F0B-AB85-50B8D55D1AAF}" dt="2023-03-14T22:52:13.708" v="0" actId="47"/>
        <pc:sldMkLst>
          <pc:docMk/>
          <pc:sldMk cId="4197191886" sldId="369"/>
        </pc:sldMkLst>
      </pc:sldChg>
      <pc:sldChg chg="del">
        <pc:chgData name="Kevin Stilts" userId="99c6032548666723" providerId="LiveId" clId="{4A8B6B9F-F112-4F0B-AB85-50B8D55D1AAF}" dt="2023-03-14T22:52:13.708" v="0" actId="47"/>
        <pc:sldMkLst>
          <pc:docMk/>
          <pc:sldMk cId="282003705" sldId="370"/>
        </pc:sldMkLst>
      </pc:sldChg>
      <pc:sldChg chg="del">
        <pc:chgData name="Kevin Stilts" userId="99c6032548666723" providerId="LiveId" clId="{4A8B6B9F-F112-4F0B-AB85-50B8D55D1AAF}" dt="2023-03-14T22:52:13.708" v="0" actId="47"/>
        <pc:sldMkLst>
          <pc:docMk/>
          <pc:sldMk cId="3934455217" sldId="371"/>
        </pc:sldMkLst>
      </pc:sldChg>
      <pc:sldChg chg="del">
        <pc:chgData name="Kevin Stilts" userId="99c6032548666723" providerId="LiveId" clId="{4A8B6B9F-F112-4F0B-AB85-50B8D55D1AAF}" dt="2023-03-14T22:52:13.708" v="0" actId="47"/>
        <pc:sldMkLst>
          <pc:docMk/>
          <pc:sldMk cId="2609630579" sldId="372"/>
        </pc:sldMkLst>
      </pc:sldChg>
      <pc:sldChg chg="del">
        <pc:chgData name="Kevin Stilts" userId="99c6032548666723" providerId="LiveId" clId="{4A8B6B9F-F112-4F0B-AB85-50B8D55D1AAF}" dt="2023-03-14T22:52:13.708" v="0" actId="47"/>
        <pc:sldMkLst>
          <pc:docMk/>
          <pc:sldMk cId="2778215461" sldId="373"/>
        </pc:sldMkLst>
      </pc:sldChg>
      <pc:sldChg chg="del">
        <pc:chgData name="Kevin Stilts" userId="99c6032548666723" providerId="LiveId" clId="{4A8B6B9F-F112-4F0B-AB85-50B8D55D1AAF}" dt="2023-03-14T22:52:13.708" v="0" actId="47"/>
        <pc:sldMkLst>
          <pc:docMk/>
          <pc:sldMk cId="847327692" sldId="374"/>
        </pc:sldMkLst>
      </pc:sldChg>
      <pc:sldChg chg="del">
        <pc:chgData name="Kevin Stilts" userId="99c6032548666723" providerId="LiveId" clId="{4A8B6B9F-F112-4F0B-AB85-50B8D55D1AAF}" dt="2023-03-14T22:52:13.708" v="0" actId="47"/>
        <pc:sldMkLst>
          <pc:docMk/>
          <pc:sldMk cId="4071597901" sldId="375"/>
        </pc:sldMkLst>
      </pc:sldChg>
      <pc:sldChg chg="del">
        <pc:chgData name="Kevin Stilts" userId="99c6032548666723" providerId="LiveId" clId="{4A8B6B9F-F112-4F0B-AB85-50B8D55D1AAF}" dt="2023-03-14T22:52:13.708" v="0" actId="47"/>
        <pc:sldMkLst>
          <pc:docMk/>
          <pc:sldMk cId="1717519051" sldId="376"/>
        </pc:sldMkLst>
      </pc:sldChg>
      <pc:sldChg chg="del">
        <pc:chgData name="Kevin Stilts" userId="99c6032548666723" providerId="LiveId" clId="{4A8B6B9F-F112-4F0B-AB85-50B8D55D1AAF}" dt="2023-03-14T22:52:13.708" v="0" actId="47"/>
        <pc:sldMkLst>
          <pc:docMk/>
          <pc:sldMk cId="2147815307" sldId="377"/>
        </pc:sldMkLst>
      </pc:sldChg>
      <pc:sldChg chg="del">
        <pc:chgData name="Kevin Stilts" userId="99c6032548666723" providerId="LiveId" clId="{4A8B6B9F-F112-4F0B-AB85-50B8D55D1AAF}" dt="2023-03-14T22:52:13.708" v="0" actId="47"/>
        <pc:sldMkLst>
          <pc:docMk/>
          <pc:sldMk cId="2398787935" sldId="378"/>
        </pc:sldMkLst>
      </pc:sldChg>
      <pc:sldChg chg="del">
        <pc:chgData name="Kevin Stilts" userId="99c6032548666723" providerId="LiveId" clId="{4A8B6B9F-F112-4F0B-AB85-50B8D55D1AAF}" dt="2023-03-14T22:52:13.708" v="0" actId="47"/>
        <pc:sldMkLst>
          <pc:docMk/>
          <pc:sldMk cId="4097483169" sldId="379"/>
        </pc:sldMkLst>
      </pc:sldChg>
      <pc:sldChg chg="del">
        <pc:chgData name="Kevin Stilts" userId="99c6032548666723" providerId="LiveId" clId="{4A8B6B9F-F112-4F0B-AB85-50B8D55D1AAF}" dt="2023-03-14T22:52:13.708" v="0" actId="47"/>
        <pc:sldMkLst>
          <pc:docMk/>
          <pc:sldMk cId="3586266390" sldId="380"/>
        </pc:sldMkLst>
      </pc:sldChg>
      <pc:sldChg chg="del">
        <pc:chgData name="Kevin Stilts" userId="99c6032548666723" providerId="LiveId" clId="{4A8B6B9F-F112-4F0B-AB85-50B8D55D1AAF}" dt="2023-03-14T22:52:13.708" v="0" actId="47"/>
        <pc:sldMkLst>
          <pc:docMk/>
          <pc:sldMk cId="2960518855" sldId="382"/>
        </pc:sldMkLst>
      </pc:sldChg>
      <pc:sldChg chg="del">
        <pc:chgData name="Kevin Stilts" userId="99c6032548666723" providerId="LiveId" clId="{4A8B6B9F-F112-4F0B-AB85-50B8D55D1AAF}" dt="2023-03-14T22:52:13.708" v="0" actId="47"/>
        <pc:sldMkLst>
          <pc:docMk/>
          <pc:sldMk cId="2855988455" sldId="383"/>
        </pc:sldMkLst>
      </pc:sldChg>
      <pc:sldChg chg="del">
        <pc:chgData name="Kevin Stilts" userId="99c6032548666723" providerId="LiveId" clId="{4A8B6B9F-F112-4F0B-AB85-50B8D55D1AAF}" dt="2023-03-14T22:52:13.708" v="0" actId="47"/>
        <pc:sldMkLst>
          <pc:docMk/>
          <pc:sldMk cId="2522689502" sldId="384"/>
        </pc:sldMkLst>
      </pc:sldChg>
      <pc:sldChg chg="del">
        <pc:chgData name="Kevin Stilts" userId="99c6032548666723" providerId="LiveId" clId="{4A8B6B9F-F112-4F0B-AB85-50B8D55D1AAF}" dt="2023-03-14T22:52:13.708" v="0" actId="47"/>
        <pc:sldMkLst>
          <pc:docMk/>
          <pc:sldMk cId="2312958622" sldId="385"/>
        </pc:sldMkLst>
      </pc:sldChg>
      <pc:sldChg chg="del">
        <pc:chgData name="Kevin Stilts" userId="99c6032548666723" providerId="LiveId" clId="{4A8B6B9F-F112-4F0B-AB85-50B8D55D1AAF}" dt="2023-03-14T22:52:13.708" v="0" actId="47"/>
        <pc:sldMkLst>
          <pc:docMk/>
          <pc:sldMk cId="208241655" sldId="386"/>
        </pc:sldMkLst>
      </pc:sldChg>
      <pc:sldChg chg="del">
        <pc:chgData name="Kevin Stilts" userId="99c6032548666723" providerId="LiveId" clId="{4A8B6B9F-F112-4F0B-AB85-50B8D55D1AAF}" dt="2023-03-14T22:52:13.708" v="0" actId="47"/>
        <pc:sldMkLst>
          <pc:docMk/>
          <pc:sldMk cId="1585007594" sldId="387"/>
        </pc:sldMkLst>
      </pc:sldChg>
      <pc:sldChg chg="del">
        <pc:chgData name="Kevin Stilts" userId="99c6032548666723" providerId="LiveId" clId="{4A8B6B9F-F112-4F0B-AB85-50B8D55D1AAF}" dt="2023-03-14T22:52:13.708" v="0" actId="47"/>
        <pc:sldMkLst>
          <pc:docMk/>
          <pc:sldMk cId="1825450006" sldId="388"/>
        </pc:sldMkLst>
      </pc:sldChg>
      <pc:sldChg chg="del">
        <pc:chgData name="Kevin Stilts" userId="99c6032548666723" providerId="LiveId" clId="{4A8B6B9F-F112-4F0B-AB85-50B8D55D1AAF}" dt="2023-03-14T22:52:13.708" v="0" actId="47"/>
        <pc:sldMkLst>
          <pc:docMk/>
          <pc:sldMk cId="1242640536" sldId="390"/>
        </pc:sldMkLst>
      </pc:sldChg>
      <pc:sldChg chg="del">
        <pc:chgData name="Kevin Stilts" userId="99c6032548666723" providerId="LiveId" clId="{4A8B6B9F-F112-4F0B-AB85-50B8D55D1AAF}" dt="2023-03-14T22:52:13.708" v="0" actId="47"/>
        <pc:sldMkLst>
          <pc:docMk/>
          <pc:sldMk cId="3281461709" sldId="391"/>
        </pc:sldMkLst>
      </pc:sldChg>
      <pc:sldChg chg="del">
        <pc:chgData name="Kevin Stilts" userId="99c6032548666723" providerId="LiveId" clId="{4A8B6B9F-F112-4F0B-AB85-50B8D55D1AAF}" dt="2023-03-14T22:52:13.708" v="0" actId="47"/>
        <pc:sldMkLst>
          <pc:docMk/>
          <pc:sldMk cId="4092158826" sldId="392"/>
        </pc:sldMkLst>
      </pc:sldChg>
      <pc:sldChg chg="del">
        <pc:chgData name="Kevin Stilts" userId="99c6032548666723" providerId="LiveId" clId="{4A8B6B9F-F112-4F0B-AB85-50B8D55D1AAF}" dt="2023-03-14T22:52:13.708" v="0" actId="47"/>
        <pc:sldMkLst>
          <pc:docMk/>
          <pc:sldMk cId="2699274062" sldId="393"/>
        </pc:sldMkLst>
      </pc:sldChg>
      <pc:sldChg chg="del">
        <pc:chgData name="Kevin Stilts" userId="99c6032548666723" providerId="LiveId" clId="{4A8B6B9F-F112-4F0B-AB85-50B8D55D1AAF}" dt="2023-03-14T22:52:13.708" v="0" actId="47"/>
        <pc:sldMkLst>
          <pc:docMk/>
          <pc:sldMk cId="1464608085" sldId="394"/>
        </pc:sldMkLst>
      </pc:sldChg>
      <pc:sldChg chg="del">
        <pc:chgData name="Kevin Stilts" userId="99c6032548666723" providerId="LiveId" clId="{4A8B6B9F-F112-4F0B-AB85-50B8D55D1AAF}" dt="2023-03-14T22:52:13.708" v="0" actId="47"/>
        <pc:sldMkLst>
          <pc:docMk/>
          <pc:sldMk cId="1839807403" sldId="395"/>
        </pc:sldMkLst>
      </pc:sldChg>
      <pc:sldChg chg="del">
        <pc:chgData name="Kevin Stilts" userId="99c6032548666723" providerId="LiveId" clId="{4A8B6B9F-F112-4F0B-AB85-50B8D55D1AAF}" dt="2023-03-14T22:52:13.708" v="0" actId="47"/>
        <pc:sldMkLst>
          <pc:docMk/>
          <pc:sldMk cId="37755891" sldId="396"/>
        </pc:sldMkLst>
      </pc:sldChg>
      <pc:sldChg chg="del">
        <pc:chgData name="Kevin Stilts" userId="99c6032548666723" providerId="LiveId" clId="{4A8B6B9F-F112-4F0B-AB85-50B8D55D1AAF}" dt="2023-03-14T22:52:13.708" v="0" actId="47"/>
        <pc:sldMkLst>
          <pc:docMk/>
          <pc:sldMk cId="1230469366" sldId="397"/>
        </pc:sldMkLst>
      </pc:sldChg>
      <pc:sldChg chg="del">
        <pc:chgData name="Kevin Stilts" userId="99c6032548666723" providerId="LiveId" clId="{4A8B6B9F-F112-4F0B-AB85-50B8D55D1AAF}" dt="2023-03-14T22:52:13.708" v="0" actId="47"/>
        <pc:sldMkLst>
          <pc:docMk/>
          <pc:sldMk cId="640919955" sldId="398"/>
        </pc:sldMkLst>
      </pc:sldChg>
      <pc:sldChg chg="del">
        <pc:chgData name="Kevin Stilts" userId="99c6032548666723" providerId="LiveId" clId="{4A8B6B9F-F112-4F0B-AB85-50B8D55D1AAF}" dt="2023-03-14T22:52:13.708" v="0" actId="47"/>
        <pc:sldMkLst>
          <pc:docMk/>
          <pc:sldMk cId="1051686721" sldId="399"/>
        </pc:sldMkLst>
      </pc:sldChg>
      <pc:sldChg chg="del">
        <pc:chgData name="Kevin Stilts" userId="99c6032548666723" providerId="LiveId" clId="{4A8B6B9F-F112-4F0B-AB85-50B8D55D1AAF}" dt="2023-03-14T22:52:13.708" v="0" actId="47"/>
        <pc:sldMkLst>
          <pc:docMk/>
          <pc:sldMk cId="2582891620" sldId="400"/>
        </pc:sldMkLst>
      </pc:sldChg>
      <pc:sldChg chg="del">
        <pc:chgData name="Kevin Stilts" userId="99c6032548666723" providerId="LiveId" clId="{4A8B6B9F-F112-4F0B-AB85-50B8D55D1AAF}" dt="2023-03-14T22:52:13.708" v="0" actId="47"/>
        <pc:sldMkLst>
          <pc:docMk/>
          <pc:sldMk cId="1899420709" sldId="401"/>
        </pc:sldMkLst>
      </pc:sldChg>
      <pc:sldChg chg="del">
        <pc:chgData name="Kevin Stilts" userId="99c6032548666723" providerId="LiveId" clId="{4A8B6B9F-F112-4F0B-AB85-50B8D55D1AAF}" dt="2023-03-14T22:52:13.708" v="0" actId="47"/>
        <pc:sldMkLst>
          <pc:docMk/>
          <pc:sldMk cId="450872033" sldId="402"/>
        </pc:sldMkLst>
      </pc:sldChg>
      <pc:sldChg chg="del">
        <pc:chgData name="Kevin Stilts" userId="99c6032548666723" providerId="LiveId" clId="{4A8B6B9F-F112-4F0B-AB85-50B8D55D1AAF}" dt="2023-03-14T22:52:13.708" v="0" actId="47"/>
        <pc:sldMkLst>
          <pc:docMk/>
          <pc:sldMk cId="153339200" sldId="403"/>
        </pc:sldMkLst>
      </pc:sldChg>
      <pc:sldChg chg="del">
        <pc:chgData name="Kevin Stilts" userId="99c6032548666723" providerId="LiveId" clId="{4A8B6B9F-F112-4F0B-AB85-50B8D55D1AAF}" dt="2023-03-14T22:52:13.708" v="0" actId="47"/>
        <pc:sldMkLst>
          <pc:docMk/>
          <pc:sldMk cId="3446846853" sldId="404"/>
        </pc:sldMkLst>
      </pc:sldChg>
      <pc:sldChg chg="del">
        <pc:chgData name="Kevin Stilts" userId="99c6032548666723" providerId="LiveId" clId="{4A8B6B9F-F112-4F0B-AB85-50B8D55D1AAF}" dt="2023-03-14T22:52:13.708" v="0" actId="47"/>
        <pc:sldMkLst>
          <pc:docMk/>
          <pc:sldMk cId="2629242641" sldId="405"/>
        </pc:sldMkLst>
      </pc:sldChg>
      <pc:sldChg chg="del">
        <pc:chgData name="Kevin Stilts" userId="99c6032548666723" providerId="LiveId" clId="{4A8B6B9F-F112-4F0B-AB85-50B8D55D1AAF}" dt="2023-03-14T22:52:13.708" v="0" actId="47"/>
        <pc:sldMkLst>
          <pc:docMk/>
          <pc:sldMk cId="749232675" sldId="406"/>
        </pc:sldMkLst>
      </pc:sldChg>
      <pc:sldChg chg="del">
        <pc:chgData name="Kevin Stilts" userId="99c6032548666723" providerId="LiveId" clId="{4A8B6B9F-F112-4F0B-AB85-50B8D55D1AAF}" dt="2023-03-14T22:52:13.708" v="0" actId="47"/>
        <pc:sldMkLst>
          <pc:docMk/>
          <pc:sldMk cId="1676522421" sldId="407"/>
        </pc:sldMkLst>
      </pc:sldChg>
      <pc:sldChg chg="del">
        <pc:chgData name="Kevin Stilts" userId="99c6032548666723" providerId="LiveId" clId="{4A8B6B9F-F112-4F0B-AB85-50B8D55D1AAF}" dt="2023-03-14T22:52:13.708" v="0" actId="47"/>
        <pc:sldMkLst>
          <pc:docMk/>
          <pc:sldMk cId="1698130842" sldId="408"/>
        </pc:sldMkLst>
      </pc:sldChg>
      <pc:sldChg chg="del">
        <pc:chgData name="Kevin Stilts" userId="99c6032548666723" providerId="LiveId" clId="{4A8B6B9F-F112-4F0B-AB85-50B8D55D1AAF}" dt="2023-03-14T22:52:13.708" v="0" actId="47"/>
        <pc:sldMkLst>
          <pc:docMk/>
          <pc:sldMk cId="3072381815" sldId="409"/>
        </pc:sldMkLst>
      </pc:sldChg>
      <pc:sldChg chg="del">
        <pc:chgData name="Kevin Stilts" userId="99c6032548666723" providerId="LiveId" clId="{4A8B6B9F-F112-4F0B-AB85-50B8D55D1AAF}" dt="2023-03-14T22:52:13.708" v="0" actId="47"/>
        <pc:sldMkLst>
          <pc:docMk/>
          <pc:sldMk cId="893977667" sldId="410"/>
        </pc:sldMkLst>
      </pc:sldChg>
      <pc:sldChg chg="del">
        <pc:chgData name="Kevin Stilts" userId="99c6032548666723" providerId="LiveId" clId="{4A8B6B9F-F112-4F0B-AB85-50B8D55D1AAF}" dt="2023-03-14T22:52:13.708" v="0" actId="47"/>
        <pc:sldMkLst>
          <pc:docMk/>
          <pc:sldMk cId="3471667332" sldId="411"/>
        </pc:sldMkLst>
      </pc:sldChg>
      <pc:sldChg chg="del">
        <pc:chgData name="Kevin Stilts" userId="99c6032548666723" providerId="LiveId" clId="{4A8B6B9F-F112-4F0B-AB85-50B8D55D1AAF}" dt="2023-03-14T22:52:13.708" v="0" actId="47"/>
        <pc:sldMkLst>
          <pc:docMk/>
          <pc:sldMk cId="4228365638" sldId="412"/>
        </pc:sldMkLst>
      </pc:sldChg>
      <pc:sldChg chg="del">
        <pc:chgData name="Kevin Stilts" userId="99c6032548666723" providerId="LiveId" clId="{4A8B6B9F-F112-4F0B-AB85-50B8D55D1AAF}" dt="2023-03-14T22:52:13.708" v="0" actId="47"/>
        <pc:sldMkLst>
          <pc:docMk/>
          <pc:sldMk cId="352509052" sldId="413"/>
        </pc:sldMkLst>
      </pc:sldChg>
      <pc:sldChg chg="del">
        <pc:chgData name="Kevin Stilts" userId="99c6032548666723" providerId="LiveId" clId="{4A8B6B9F-F112-4F0B-AB85-50B8D55D1AAF}" dt="2023-03-14T22:52:13.708" v="0" actId="47"/>
        <pc:sldMkLst>
          <pc:docMk/>
          <pc:sldMk cId="3803910619" sldId="414"/>
        </pc:sldMkLst>
      </pc:sldChg>
      <pc:sldChg chg="del">
        <pc:chgData name="Kevin Stilts" userId="99c6032548666723" providerId="LiveId" clId="{4A8B6B9F-F112-4F0B-AB85-50B8D55D1AAF}" dt="2023-03-14T22:52:13.708" v="0" actId="47"/>
        <pc:sldMkLst>
          <pc:docMk/>
          <pc:sldMk cId="3180933627" sldId="415"/>
        </pc:sldMkLst>
      </pc:sldChg>
      <pc:sldChg chg="del">
        <pc:chgData name="Kevin Stilts" userId="99c6032548666723" providerId="LiveId" clId="{4A8B6B9F-F112-4F0B-AB85-50B8D55D1AAF}" dt="2023-03-14T22:52:13.708" v="0" actId="47"/>
        <pc:sldMkLst>
          <pc:docMk/>
          <pc:sldMk cId="414846765" sldId="416"/>
        </pc:sldMkLst>
      </pc:sldChg>
      <pc:sldChg chg="del">
        <pc:chgData name="Kevin Stilts" userId="99c6032548666723" providerId="LiveId" clId="{4A8B6B9F-F112-4F0B-AB85-50B8D55D1AAF}" dt="2023-03-14T22:52:13.708" v="0" actId="47"/>
        <pc:sldMkLst>
          <pc:docMk/>
          <pc:sldMk cId="3045294839" sldId="417"/>
        </pc:sldMkLst>
      </pc:sldChg>
      <pc:sldChg chg="del">
        <pc:chgData name="Kevin Stilts" userId="99c6032548666723" providerId="LiveId" clId="{4A8B6B9F-F112-4F0B-AB85-50B8D55D1AAF}" dt="2023-03-14T22:52:13.708" v="0" actId="47"/>
        <pc:sldMkLst>
          <pc:docMk/>
          <pc:sldMk cId="116555881" sldId="41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3D4E0-6438-44A0-A04B-6D247B841740}" type="datetimeFigureOut">
              <a:rPr lang="en-US" smtClean="0"/>
              <a:t>3/14/2023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A8E54-789B-4010-8745-8DA8896AB609}" type="slidenum">
              <a:rPr lang="en-US" smtClean="0"/>
              <a:t>‹#›</a:t>
            </a:fld>
            <a:endParaRPr lang="en-US"/>
          </a:p>
        </p:txBody>
      </p:sp>
    </p:spTree>
    <p:extLst>
      <p:ext uri="{BB962C8B-B14F-4D97-AF65-F5344CB8AC3E}">
        <p14:creationId xmlns:p14="http://schemas.microsoft.com/office/powerpoint/2010/main" val="387704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A8E54-789B-4010-8745-8DA8896AB6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1938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10</a:t>
            </a:fld>
            <a:endParaRPr lang="en-US"/>
          </a:p>
        </p:txBody>
      </p:sp>
    </p:spTree>
    <p:extLst>
      <p:ext uri="{BB962C8B-B14F-4D97-AF65-F5344CB8AC3E}">
        <p14:creationId xmlns:p14="http://schemas.microsoft.com/office/powerpoint/2010/main" val="3993795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11</a:t>
            </a:fld>
            <a:endParaRPr lang="en-US"/>
          </a:p>
        </p:txBody>
      </p:sp>
    </p:spTree>
    <p:extLst>
      <p:ext uri="{BB962C8B-B14F-4D97-AF65-F5344CB8AC3E}">
        <p14:creationId xmlns:p14="http://schemas.microsoft.com/office/powerpoint/2010/main" val="2637197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12</a:t>
            </a:fld>
            <a:endParaRPr lang="en-US"/>
          </a:p>
        </p:txBody>
      </p:sp>
    </p:spTree>
    <p:extLst>
      <p:ext uri="{BB962C8B-B14F-4D97-AF65-F5344CB8AC3E}">
        <p14:creationId xmlns:p14="http://schemas.microsoft.com/office/powerpoint/2010/main" val="4013917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r>
              <a:rPr lang="en-US" sz="1800" b="0" i="0" dirty="0">
                <a:solidFill>
                  <a:srgbClr val="000000"/>
                </a:solidFill>
                <a:effectLst/>
                <a:latin typeface="Calibri" panose="020F0502020204030204" pitchFamily="34" charset="0"/>
              </a:rPr>
              <a:t>Notice there are many empty spaces in the chart. This raises some concern about why that would be the case. In the first place, the Bible doesn’t claim to give a complete sermon anywhere. It is complete as a unit but not sermon by sermon (2 Tim. 3:16). If you want to know what the word of God says about the Lord’s Supper, read what it says in various passages, and you have what the word says about it.</a:t>
            </a:r>
          </a:p>
          <a:p>
            <a:pPr marL="0" marR="0" algn="l"/>
            <a:endParaRPr lang="en-US" sz="1800" b="0" i="0" dirty="0">
              <a:solidFill>
                <a:srgbClr val="000000"/>
              </a:solidFill>
              <a:effectLst/>
              <a:latin typeface="Times New Roman" panose="02020603050405020304" pitchFamily="18" charset="0"/>
            </a:endParaRPr>
          </a:p>
          <a:p>
            <a:pPr marL="0" marR="0" algn="l"/>
            <a:r>
              <a:rPr lang="en-US" sz="1800" b="0" i="0" dirty="0">
                <a:solidFill>
                  <a:srgbClr val="000000"/>
                </a:solidFill>
                <a:effectLst/>
                <a:latin typeface="Calibri" panose="020F0502020204030204" pitchFamily="34" charset="0"/>
              </a:rPr>
              <a:t>In the second place, many of the converts were at different stages when they learned the truth. For instance, the Philippian jailer wouldn’t have known Jesus from the local deputy sheriff, so he had to be told to believe. To understand this situation, think for a moment about someone traveling from California to Florida. When the person left California and asked someone along the way how far it is to Florida, the answer might be 2000 miles.  Near St. Louis, it might be 1000 miles. In South Georgia, someone might say it is 100 miles. All three answers were true, yet different. Why? The traveler was at different points each time.</a:t>
            </a:r>
            <a:endParaRPr lang="en-US" sz="1800"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13</a:t>
            </a:fld>
            <a:endParaRPr lang="en-US"/>
          </a:p>
        </p:txBody>
      </p:sp>
    </p:spTree>
    <p:extLst>
      <p:ext uri="{BB962C8B-B14F-4D97-AF65-F5344CB8AC3E}">
        <p14:creationId xmlns:p14="http://schemas.microsoft.com/office/powerpoint/2010/main" val="69489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r>
              <a:rPr lang="en-US" sz="1800" b="0" i="0" dirty="0">
                <a:solidFill>
                  <a:srgbClr val="000000"/>
                </a:solidFill>
                <a:effectLst/>
                <a:latin typeface="Times New Roman" panose="02020603050405020304" pitchFamily="18" charset="0"/>
              </a:rPr>
              <a:t>And also as we read in Acts 2, Peter commanded them to repent and be baptized for the remission of sins.  So if all the conversions in Acts had baptism for the remission of sins or to be saved, what else did they all have?   REPENTANCE.</a:t>
            </a:r>
          </a:p>
        </p:txBody>
      </p:sp>
      <p:sp>
        <p:nvSpPr>
          <p:cNvPr id="4" name="Slide Number Placeholder 3"/>
          <p:cNvSpPr>
            <a:spLocks noGrp="1"/>
          </p:cNvSpPr>
          <p:nvPr>
            <p:ph type="sldNum" sz="quarter" idx="5"/>
          </p:nvPr>
        </p:nvSpPr>
        <p:spPr/>
        <p:txBody>
          <a:bodyPr/>
          <a:lstStyle/>
          <a:p>
            <a:fld id="{A6FA8E54-789B-4010-8745-8DA8896AB609}" type="slidenum">
              <a:rPr lang="en-US" smtClean="0"/>
              <a:t>14</a:t>
            </a:fld>
            <a:endParaRPr lang="en-US"/>
          </a:p>
        </p:txBody>
      </p:sp>
    </p:spTree>
    <p:extLst>
      <p:ext uri="{BB962C8B-B14F-4D97-AF65-F5344CB8AC3E}">
        <p14:creationId xmlns:p14="http://schemas.microsoft.com/office/powerpoint/2010/main" val="3894400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000000"/>
                </a:solidFill>
                <a:effectLst/>
                <a:latin typeface="Times New Roman" panose="02020603050405020304" pitchFamily="18" charset="0"/>
              </a:rPr>
              <a:t>Again Romans 10:9-10 says confession is made unto salvation; so if all the conversions in Acts had baptism for the prospect to be saved, what else did they all have?   CONFESSION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000000"/>
                </a:solidFill>
                <a:effectLst/>
                <a:latin typeface="Times New Roman" panose="02020603050405020304" pitchFamily="18" charset="0"/>
              </a:rPr>
              <a:t>(and logically how would the person doing the baptism know that the person believes that Jesus is the Christ (as we read in Jn 8:24)?</a:t>
            </a:r>
          </a:p>
          <a:p>
            <a:pPr marL="0" marR="0" algn="l"/>
            <a:endParaRPr lang="en-US" sz="1800"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15</a:t>
            </a:fld>
            <a:endParaRPr lang="en-US"/>
          </a:p>
        </p:txBody>
      </p:sp>
    </p:spTree>
    <p:extLst>
      <p:ext uri="{BB962C8B-B14F-4D97-AF65-F5344CB8AC3E}">
        <p14:creationId xmlns:p14="http://schemas.microsoft.com/office/powerpoint/2010/main" val="948793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r>
              <a:rPr lang="en-US" sz="1800" b="0" i="0" dirty="0">
                <a:solidFill>
                  <a:srgbClr val="000000"/>
                </a:solidFill>
                <a:effectLst/>
                <a:latin typeface="Times New Roman" panose="02020603050405020304" pitchFamily="18" charset="0"/>
              </a:rPr>
              <a:t>Also note the urgency of baptism in the cases:</a:t>
            </a:r>
          </a:p>
          <a:p>
            <a:pPr marL="285750" marR="0" indent="-285750" algn="l">
              <a:buFontTx/>
              <a:buChar char="-"/>
            </a:pPr>
            <a:r>
              <a:rPr lang="en-US" sz="1800" b="0" i="0" dirty="0">
                <a:solidFill>
                  <a:srgbClr val="000000"/>
                </a:solidFill>
                <a:effectLst/>
                <a:latin typeface="Times New Roman" panose="02020603050405020304" pitchFamily="18" charset="0"/>
              </a:rPr>
              <a:t>Ethiopian – See here!  Now!</a:t>
            </a:r>
          </a:p>
          <a:p>
            <a:pPr marL="285750" marR="0" indent="-285750" algn="l">
              <a:buFontTx/>
              <a:buChar char="-"/>
            </a:pPr>
            <a:r>
              <a:rPr lang="en-US" sz="1800" b="0" i="0" dirty="0">
                <a:solidFill>
                  <a:srgbClr val="000000"/>
                </a:solidFill>
                <a:effectLst/>
                <a:latin typeface="Times New Roman" panose="02020603050405020304" pitchFamily="18" charset="0"/>
              </a:rPr>
              <a:t>Saul – Why are you waiting?</a:t>
            </a:r>
          </a:p>
          <a:p>
            <a:pPr marL="285750" marR="0" indent="-285750" algn="l">
              <a:buFontTx/>
              <a:buChar char="-"/>
            </a:pPr>
            <a:r>
              <a:rPr lang="en-US" sz="1800" b="0" i="0" dirty="0">
                <a:solidFill>
                  <a:srgbClr val="000000"/>
                </a:solidFill>
                <a:effectLst/>
                <a:latin typeface="Times New Roman" panose="02020603050405020304" pitchFamily="18" charset="0"/>
              </a:rPr>
              <a:t>Philippian Jailor – the same hour of the night (midnight) – not wait till morning, or let’s check my calendar, or when is our next quarterly baptisms?</a:t>
            </a:r>
          </a:p>
        </p:txBody>
      </p:sp>
      <p:sp>
        <p:nvSpPr>
          <p:cNvPr id="4" name="Slide Number Placeholder 3"/>
          <p:cNvSpPr>
            <a:spLocks noGrp="1"/>
          </p:cNvSpPr>
          <p:nvPr>
            <p:ph type="sldNum" sz="quarter" idx="5"/>
          </p:nvPr>
        </p:nvSpPr>
        <p:spPr/>
        <p:txBody>
          <a:bodyPr/>
          <a:lstStyle/>
          <a:p>
            <a:fld id="{A6FA8E54-789B-4010-8745-8DA8896AB609}" type="slidenum">
              <a:rPr lang="en-US" smtClean="0"/>
              <a:t>16</a:t>
            </a:fld>
            <a:endParaRPr lang="en-US"/>
          </a:p>
        </p:txBody>
      </p:sp>
    </p:spTree>
    <p:extLst>
      <p:ext uri="{BB962C8B-B14F-4D97-AF65-F5344CB8AC3E}">
        <p14:creationId xmlns:p14="http://schemas.microsoft.com/office/powerpoint/2010/main" val="1417663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r>
              <a:rPr lang="en-US" sz="2800" b="0" i="0" dirty="0">
                <a:solidFill>
                  <a:srgbClr val="000000"/>
                </a:solidFill>
                <a:effectLst/>
                <a:latin typeface="Calibri" panose="020F0502020204030204" pitchFamily="34" charset="0"/>
              </a:rPr>
              <a:t>Some never get beyond the mental conviction stage. They believe in Christ, they say. But they never act on their belief. They are like the devils who believe and tremble (Jas. 2:19). Others reach the turning stage, but go no further. They repent by cleaning up their life to some extent, but never act on the change in their thinking. Some reach the acknowledgement stage. They confess as the eunuch did that Jesus Christ is the Son of God. Yet, they never go any further.</a:t>
            </a:r>
          </a:p>
          <a:p>
            <a:pPr marL="0" marR="0" algn="l"/>
            <a:endParaRPr lang="en-US" sz="2800" b="0" i="0" dirty="0">
              <a:solidFill>
                <a:srgbClr val="000000"/>
              </a:solidFill>
              <a:effectLst/>
              <a:latin typeface="Calibri" panose="020F0502020204030204" pitchFamily="34" charset="0"/>
            </a:endParaRPr>
          </a:p>
          <a:p>
            <a:pPr marL="0" marR="0" algn="l"/>
            <a:r>
              <a:rPr lang="en-US" sz="2800" b="0" i="0" dirty="0">
                <a:solidFill>
                  <a:srgbClr val="000000"/>
                </a:solidFill>
                <a:effectLst/>
                <a:latin typeface="Calibri" panose="020F0502020204030204" pitchFamily="34" charset="0"/>
              </a:rPr>
              <a:t>The last stage is the cleansing stage. It’s obeying that same form of doctrine in Roman 6:17, 3-4 that just as Christ was dead, buried and arose so we also are buried with him in baptism and raised to walk in newness of life.  It is no more important than any other stage.  Only by obeying all of these commands are you doing God’s will, and have that answer of a good conscience to God </a:t>
            </a:r>
            <a:br>
              <a:rPr lang="en-US" sz="2800" b="0" i="0" dirty="0">
                <a:solidFill>
                  <a:srgbClr val="000000"/>
                </a:solidFill>
                <a:effectLst/>
                <a:latin typeface="Calibri" panose="020F0502020204030204" pitchFamily="34" charset="0"/>
              </a:rPr>
            </a:br>
            <a:r>
              <a:rPr lang="en-US" sz="2800" b="0" i="0" dirty="0">
                <a:solidFill>
                  <a:srgbClr val="000000"/>
                </a:solidFill>
                <a:effectLst/>
                <a:latin typeface="Calibri" panose="020F0502020204030204" pitchFamily="34" charset="0"/>
              </a:rPr>
              <a:t>(1 Pet. 3:21)</a:t>
            </a:r>
            <a:endParaRPr lang="en-US" sz="1800"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17</a:t>
            </a:fld>
            <a:endParaRPr lang="en-US"/>
          </a:p>
        </p:txBody>
      </p:sp>
    </p:spTree>
    <p:extLst>
      <p:ext uri="{BB962C8B-B14F-4D97-AF65-F5344CB8AC3E}">
        <p14:creationId xmlns:p14="http://schemas.microsoft.com/office/powerpoint/2010/main" val="230545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2</a:t>
            </a:fld>
            <a:endParaRPr lang="en-US"/>
          </a:p>
        </p:txBody>
      </p:sp>
    </p:spTree>
    <p:extLst>
      <p:ext uri="{BB962C8B-B14F-4D97-AF65-F5344CB8AC3E}">
        <p14:creationId xmlns:p14="http://schemas.microsoft.com/office/powerpoint/2010/main" val="424284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3</a:t>
            </a:fld>
            <a:endParaRPr lang="en-US"/>
          </a:p>
        </p:txBody>
      </p:sp>
    </p:spTree>
    <p:extLst>
      <p:ext uri="{BB962C8B-B14F-4D97-AF65-F5344CB8AC3E}">
        <p14:creationId xmlns:p14="http://schemas.microsoft.com/office/powerpoint/2010/main" val="346739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4</a:t>
            </a:fld>
            <a:endParaRPr lang="en-US"/>
          </a:p>
        </p:txBody>
      </p:sp>
    </p:spTree>
    <p:extLst>
      <p:ext uri="{BB962C8B-B14F-4D97-AF65-F5344CB8AC3E}">
        <p14:creationId xmlns:p14="http://schemas.microsoft.com/office/powerpoint/2010/main" val="158203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5</a:t>
            </a:fld>
            <a:endParaRPr lang="en-US"/>
          </a:p>
        </p:txBody>
      </p:sp>
    </p:spTree>
    <p:extLst>
      <p:ext uri="{BB962C8B-B14F-4D97-AF65-F5344CB8AC3E}">
        <p14:creationId xmlns:p14="http://schemas.microsoft.com/office/powerpoint/2010/main" val="335091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6</a:t>
            </a:fld>
            <a:endParaRPr lang="en-US"/>
          </a:p>
        </p:txBody>
      </p:sp>
    </p:spTree>
    <p:extLst>
      <p:ext uri="{BB962C8B-B14F-4D97-AF65-F5344CB8AC3E}">
        <p14:creationId xmlns:p14="http://schemas.microsoft.com/office/powerpoint/2010/main" val="365310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7</a:t>
            </a:fld>
            <a:endParaRPr lang="en-US"/>
          </a:p>
        </p:txBody>
      </p:sp>
    </p:spTree>
    <p:extLst>
      <p:ext uri="{BB962C8B-B14F-4D97-AF65-F5344CB8AC3E}">
        <p14:creationId xmlns:p14="http://schemas.microsoft.com/office/powerpoint/2010/main" val="1277416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8</a:t>
            </a:fld>
            <a:endParaRPr lang="en-US"/>
          </a:p>
        </p:txBody>
      </p:sp>
    </p:spTree>
    <p:extLst>
      <p:ext uri="{BB962C8B-B14F-4D97-AF65-F5344CB8AC3E}">
        <p14:creationId xmlns:p14="http://schemas.microsoft.com/office/powerpoint/2010/main" val="1902260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6FA8E54-789B-4010-8745-8DA8896AB609}" type="slidenum">
              <a:rPr lang="en-US" smtClean="0"/>
              <a:t>9</a:t>
            </a:fld>
            <a:endParaRPr lang="en-US"/>
          </a:p>
        </p:txBody>
      </p:sp>
    </p:spTree>
    <p:extLst>
      <p:ext uri="{BB962C8B-B14F-4D97-AF65-F5344CB8AC3E}">
        <p14:creationId xmlns:p14="http://schemas.microsoft.com/office/powerpoint/2010/main" val="197031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1D4-2FC5-5FA9-F5AB-8DAF2AB5B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480972-7697-37E0-E39E-01F21B4E6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6E077-3AD3-7C71-5DBF-C96078AE1E3A}"/>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DE97BEBC-75E8-F4E1-3E23-0169CC55D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E0DF6-4AD7-3F42-8777-56E692C70C5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73167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1A7D-DE0F-4E48-B9FC-23A9AE3AA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ACCE9C-0FBA-9EC1-F8AD-4B4D1F8F6F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87C66-2360-B0E8-0759-FC1A574173B3}"/>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04D1DA63-754C-8956-77AD-844A34747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5F7C1-B63A-573F-750C-A85E0C90F819}"/>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20072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2D192-5A48-90F2-48C8-A893EB8C0A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AFD4B3-DD3E-1B28-FEA7-DA034BF9DD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29051-72C1-5DF3-69DB-5F4C84FC9A2D}"/>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CD0AD498-B005-978B-F1A6-29B55FF4D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C94E5-7AA1-99EF-6645-40A8590CA82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22323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F26B-939C-E68F-8E31-B71ED8717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EEE98-4E21-D26C-8906-BBB95E79B77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A13BD97-1135-5BC0-A3D4-6E957DEDB3BC}"/>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5C88A96A-04EB-DA29-2E65-E0F72C8E6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40146-4E08-EDD0-766C-1EAAEC9EE81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906367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12154-5811-E814-2948-966AD5BAAA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BD01D-B2A5-BFFB-7BF3-A3C566C5A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121423-856F-93B9-CE68-28A8C5A37A59}"/>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3C6E3DAD-3CD1-201B-7A33-EE7EDBA34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B5503-C17C-E3C6-37B0-3273812827AA}"/>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6145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352B-BF99-D796-2D6F-00224CBF1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F5B5F-7E4C-DBB3-0A65-CDEB05AFC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702DC-C31C-0339-B18A-C2FF8BECB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0F8140-1B1A-F9C2-F50D-A0C3BDF94062}"/>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6" name="Footer Placeholder 5">
            <a:extLst>
              <a:ext uri="{FF2B5EF4-FFF2-40B4-BE49-F238E27FC236}">
                <a16:creationId xmlns:a16="http://schemas.microsoft.com/office/drawing/2014/main" id="{CD28DA7E-59E0-0E0C-ED3D-1FE21D0E8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2698F-1ABD-0C0D-F589-8E5A90E64801}"/>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3241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9C3A-B932-D4DA-DBF3-C71C78588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B2E8DE-58BB-F2E5-2495-9F7521C41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53154E-EFB7-6299-D35A-6126F4C8B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1C28F5-49DC-D529-79CF-B42890CB0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B5E89-671E-2937-56AB-0C28F4ED21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31A1E-5958-008A-9616-B2185BC98571}"/>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8" name="Footer Placeholder 7">
            <a:extLst>
              <a:ext uri="{FF2B5EF4-FFF2-40B4-BE49-F238E27FC236}">
                <a16:creationId xmlns:a16="http://schemas.microsoft.com/office/drawing/2014/main" id="{DED60FAF-941C-4048-80CB-C8AD45B87D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2FDAED-4A0E-7E2C-370F-F52C53A94438}"/>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68543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A82E-AEF2-EFF1-6797-88E67BFA52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A7AE4-5ADE-C79A-7640-75041B4EC6DB}"/>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4" name="Footer Placeholder 3">
            <a:extLst>
              <a:ext uri="{FF2B5EF4-FFF2-40B4-BE49-F238E27FC236}">
                <a16:creationId xmlns:a16="http://schemas.microsoft.com/office/drawing/2014/main" id="{37C47016-F55D-BBFE-41F6-C735C85CB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A70392-A44B-E578-C319-1F4484CF94EC}"/>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108203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85C58-975F-54A9-965D-9E9ECAC26426}"/>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3" name="Footer Placeholder 2">
            <a:extLst>
              <a:ext uri="{FF2B5EF4-FFF2-40B4-BE49-F238E27FC236}">
                <a16:creationId xmlns:a16="http://schemas.microsoft.com/office/drawing/2014/main" id="{C18E2001-58BB-D112-5D0E-D93D17ED05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CE5E6-D3AF-2DC4-F348-23FB3BB61C00}"/>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71624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FE50-630D-1470-45C0-58D787FF9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5CED36-CF23-9A25-CF73-7DEBCD3DE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8CC138-2D85-FBA0-3830-C6E4F8015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A76854-8C8F-4D0E-5EEF-AB2695AABD4E}"/>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6" name="Footer Placeholder 5">
            <a:extLst>
              <a:ext uri="{FF2B5EF4-FFF2-40B4-BE49-F238E27FC236}">
                <a16:creationId xmlns:a16="http://schemas.microsoft.com/office/drawing/2014/main" id="{61397EE1-D73C-0001-EC5F-C4D6336C3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15D65-1397-A7A8-CC2C-0EE8EC400BA4}"/>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280004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2BAC-7DE9-FDBD-12ED-A5E9910B5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DA239-0B19-AC0D-E9B3-3B264235D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5A40B-52FC-8FDA-57B8-36254560E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9A66E-7BED-05CE-F544-51363BFE7FD5}"/>
              </a:ext>
            </a:extLst>
          </p:cNvPr>
          <p:cNvSpPr>
            <a:spLocks noGrp="1"/>
          </p:cNvSpPr>
          <p:nvPr>
            <p:ph type="dt" sz="half" idx="10"/>
          </p:nvPr>
        </p:nvSpPr>
        <p:spPr/>
        <p:txBody>
          <a:bodyPr/>
          <a:lstStyle/>
          <a:p>
            <a:fld id="{303116BD-E363-46A5-B1F2-74CDF1F75F39}" type="datetimeFigureOut">
              <a:rPr lang="en-US" smtClean="0"/>
              <a:t>3/14/2023</a:t>
            </a:fld>
            <a:endParaRPr lang="en-US"/>
          </a:p>
        </p:txBody>
      </p:sp>
      <p:sp>
        <p:nvSpPr>
          <p:cNvPr id="6" name="Footer Placeholder 5">
            <a:extLst>
              <a:ext uri="{FF2B5EF4-FFF2-40B4-BE49-F238E27FC236}">
                <a16:creationId xmlns:a16="http://schemas.microsoft.com/office/drawing/2014/main" id="{6908C854-D45C-D847-1828-0D3301F09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AD9C5-51E8-B1AD-68CD-07C5CF3B6F2B}"/>
              </a:ext>
            </a:extLst>
          </p:cNvPr>
          <p:cNvSpPr>
            <a:spLocks noGrp="1"/>
          </p:cNvSpPr>
          <p:nvPr>
            <p:ph type="sldNum" sz="quarter" idx="12"/>
          </p:nvPr>
        </p:nvSpPr>
        <p:spPr/>
        <p:txBody>
          <a:bodyPr/>
          <a:lstStyle/>
          <a:p>
            <a:fld id="{CDF1E60C-1F88-4860-83C1-4645FE53A5AD}" type="slidenum">
              <a:rPr lang="en-US" smtClean="0"/>
              <a:t>‹#›</a:t>
            </a:fld>
            <a:endParaRPr lang="en-US"/>
          </a:p>
        </p:txBody>
      </p:sp>
    </p:spTree>
    <p:extLst>
      <p:ext uri="{BB962C8B-B14F-4D97-AF65-F5344CB8AC3E}">
        <p14:creationId xmlns:p14="http://schemas.microsoft.com/office/powerpoint/2010/main" val="309561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BE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C4929-E28E-62A9-D700-D27C76C1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F8A8A-1DB0-8B8D-EDC1-C4DD2F74E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4CE91-E5C9-BF93-EF91-D8352D204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16BD-E363-46A5-B1F2-74CDF1F75F39}" type="datetimeFigureOut">
              <a:rPr lang="en-US" smtClean="0"/>
              <a:t>3/14/2023</a:t>
            </a:fld>
            <a:endParaRPr lang="en-US"/>
          </a:p>
        </p:txBody>
      </p:sp>
      <p:sp>
        <p:nvSpPr>
          <p:cNvPr id="5" name="Footer Placeholder 4">
            <a:extLst>
              <a:ext uri="{FF2B5EF4-FFF2-40B4-BE49-F238E27FC236}">
                <a16:creationId xmlns:a16="http://schemas.microsoft.com/office/drawing/2014/main" id="{A17B78F5-4CA6-5F8E-3B87-33B7D2D14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898958-D57D-AF59-0D4D-51D4055CC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E60C-1F88-4860-83C1-4645FE53A5AD}" type="slidenum">
              <a:rPr lang="en-US" smtClean="0"/>
              <a:t>‹#›</a:t>
            </a:fld>
            <a:endParaRPr lang="en-US"/>
          </a:p>
        </p:txBody>
      </p:sp>
    </p:spTree>
    <p:extLst>
      <p:ext uri="{BB962C8B-B14F-4D97-AF65-F5344CB8AC3E}">
        <p14:creationId xmlns:p14="http://schemas.microsoft.com/office/powerpoint/2010/main" val="197069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A7E-D539-7865-4BFE-711E6022F656}"/>
              </a:ext>
            </a:extLst>
          </p:cNvPr>
          <p:cNvSpPr>
            <a:spLocks noGrp="1"/>
          </p:cNvSpPr>
          <p:nvPr>
            <p:ph type="ctrTitle"/>
          </p:nvPr>
        </p:nvSpPr>
        <p:spPr>
          <a:xfrm>
            <a:off x="1255060" y="5279511"/>
            <a:ext cx="9681882" cy="739880"/>
          </a:xfrm>
        </p:spPr>
        <p:txBody>
          <a:bodyPr anchor="b">
            <a:normAutofit/>
          </a:bodyPr>
          <a:lstStyle/>
          <a:p>
            <a:r>
              <a:rPr lang="en-US" sz="3600" dirty="0">
                <a:solidFill>
                  <a:schemeClr val="tx1">
                    <a:lumMod val="85000"/>
                    <a:lumOff val="15000"/>
                  </a:schemeClr>
                </a:solidFill>
              </a:rPr>
              <a:t>PERSONAL EVANGELISM</a:t>
            </a:r>
          </a:p>
        </p:txBody>
      </p:sp>
      <p:sp>
        <p:nvSpPr>
          <p:cNvPr id="3" name="Subtitle 2">
            <a:extLst>
              <a:ext uri="{FF2B5EF4-FFF2-40B4-BE49-F238E27FC236}">
                <a16:creationId xmlns:a16="http://schemas.microsoft.com/office/drawing/2014/main" id="{C03AE689-8685-9450-4347-5A7701064275}"/>
              </a:ext>
            </a:extLst>
          </p:cNvPr>
          <p:cNvSpPr>
            <a:spLocks noGrp="1"/>
          </p:cNvSpPr>
          <p:nvPr>
            <p:ph type="subTitle" idx="1"/>
          </p:nvPr>
        </p:nvSpPr>
        <p:spPr>
          <a:xfrm>
            <a:off x="2438400" y="6019391"/>
            <a:ext cx="7315199" cy="365125"/>
          </a:xfrm>
        </p:spPr>
        <p:txBody>
          <a:bodyPr anchor="t">
            <a:normAutofit/>
          </a:bodyPr>
          <a:lstStyle/>
          <a:p>
            <a:r>
              <a:rPr lang="en-US" sz="1600" dirty="0">
                <a:solidFill>
                  <a:schemeClr val="tx1">
                    <a:lumMod val="85000"/>
                    <a:lumOff val="15000"/>
                  </a:schemeClr>
                </a:solidFill>
              </a:rPr>
              <a:t>Lesson 11: What Must I Do To Be Saved?</a:t>
            </a:r>
          </a:p>
        </p:txBody>
      </p:sp>
      <p:pic>
        <p:nvPicPr>
          <p:cNvPr id="1026" name="Picture 2" descr="Relationship Evangelism">
            <a:extLst>
              <a:ext uri="{FF2B5EF4-FFF2-40B4-BE49-F238E27FC236}">
                <a16:creationId xmlns:a16="http://schemas.microsoft.com/office/drawing/2014/main" id="{09D290E0-6A4E-B81B-AB12-5C9588219F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00" b="20667"/>
          <a:stretch/>
        </p:blipFill>
        <p:spPr bwMode="auto">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66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p>
          <a:p>
            <a:pPr lvl="1"/>
            <a:r>
              <a:rPr lang="en-US" sz="2800" dirty="0">
                <a:solidFill>
                  <a:prstClr val="black"/>
                </a:solidFill>
              </a:rPr>
              <a:t>Matthew 7:21-27</a:t>
            </a:r>
          </a:p>
          <a:p>
            <a:pPr lvl="2"/>
            <a:r>
              <a:rPr lang="en-US" sz="2600" dirty="0"/>
              <a:t>Did the many of Matthew 7:21-27 believe that Jesus Christ is the Lord?</a:t>
            </a:r>
          </a:p>
          <a:p>
            <a:pPr lvl="2"/>
            <a:r>
              <a:rPr lang="en-US" sz="2600" dirty="0"/>
              <a:t>Did they lack doing good deeds?</a:t>
            </a:r>
          </a:p>
          <a:p>
            <a:pPr lvl="2"/>
            <a:r>
              <a:rPr lang="en-US" sz="2600" dirty="0"/>
              <a:t>What did they lack?</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47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r>
              <a:rPr lang="en-US" dirty="0"/>
              <a:t>In study on creeds last week, we discussed how the word of God makes a Christian.</a:t>
            </a:r>
          </a:p>
          <a:p>
            <a:r>
              <a:rPr lang="en-US" dirty="0"/>
              <a:t>Let’s give some attention for a while to a procedure whereby we can find out what the word of God says about how to become a Christian.</a:t>
            </a:r>
          </a:p>
          <a:p>
            <a:r>
              <a:rPr lang="en-US" sz="2600" dirty="0"/>
              <a:t>Let’s examine the conversions in the book of Acts.</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33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1681172715"/>
              </p:ext>
            </p:extLst>
          </p:nvPr>
        </p:nvGraphicFramePr>
        <p:xfrm>
          <a:off x="4761469" y="745592"/>
          <a:ext cx="7156920" cy="556260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370840">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300" dirty="0">
                          <a:solidFill>
                            <a:schemeClr val="tx2">
                              <a:lumMod val="60000"/>
                              <a:lumOff val="40000"/>
                            </a:schemeClr>
                          </a:solidFill>
                          <a:sym typeface="Wingdings" panose="05000000000000000000" pitchFamily="2" charset="2"/>
                        </a:rPr>
                        <a:t>Implied: 36-37</a:t>
                      </a:r>
                      <a:endParaRPr lang="en-US" sz="1300" dirty="0">
                        <a:solidFill>
                          <a:schemeClr val="tx2">
                            <a:lumMod val="60000"/>
                            <a:lumOff val="40000"/>
                          </a:schemeClr>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000" dirty="0">
                          <a:solidFill>
                            <a:schemeClr val="tx2">
                              <a:lumMod val="60000"/>
                              <a:lumOff val="40000"/>
                            </a:schemeClr>
                          </a:solidFill>
                          <a:sym typeface="Wingdings" panose="05000000000000000000" pitchFamily="2" charset="2"/>
                        </a:rPr>
                        <a:t>Implied: 22:10</a:t>
                      </a:r>
                      <a:br>
                        <a:rPr lang="en-US" sz="1300" dirty="0">
                          <a:solidFill>
                            <a:schemeClr val="tx2">
                              <a:lumMod val="60000"/>
                              <a:lumOff val="40000"/>
                            </a:schemeClr>
                          </a:solidFill>
                          <a:sym typeface="Wingdings" panose="05000000000000000000" pitchFamily="2" charset="2"/>
                        </a:rPr>
                      </a:br>
                      <a:r>
                        <a:rPr lang="en-US" sz="900" dirty="0">
                          <a:solidFill>
                            <a:schemeClr val="tx2">
                              <a:lumMod val="60000"/>
                              <a:lumOff val="40000"/>
                            </a:schemeClr>
                          </a:solidFill>
                          <a:sym typeface="Wingdings" panose="05000000000000000000" pitchFamily="2" charset="2"/>
                        </a:rPr>
                        <a:t>(note LORD vs Lord)</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300" dirty="0">
                          <a:solidFill>
                            <a:schemeClr val="tx2">
                              <a:lumMod val="60000"/>
                              <a:lumOff val="40000"/>
                            </a:schemeClr>
                          </a:solidFill>
                          <a:sym typeface="Wingdings" panose="05000000000000000000" pitchFamily="2" charset="2"/>
                        </a:rPr>
                        <a:t>Implied: 9:9</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tc>
                <a:extLst>
                  <a:ext uri="{0D108BD9-81ED-4DB2-BD59-A6C34878D82A}">
                    <a16:rowId xmlns:a16="http://schemas.microsoft.com/office/drawing/2014/main" val="1988892728"/>
                  </a:ext>
                </a:extLst>
              </a:tr>
            </a:tbl>
          </a:graphicData>
        </a:graphic>
      </p:graphicFrame>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5FBB337-47A5-4A0A-9037-D9C0E22EB50A}"/>
              </a:ext>
            </a:extLst>
          </p:cNvPr>
          <p:cNvSpPr/>
          <p:nvPr/>
        </p:nvSpPr>
        <p:spPr>
          <a:xfrm>
            <a:off x="4704345" y="2078953"/>
            <a:ext cx="7356565" cy="4408371"/>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9FC86CB-1BF8-4D35-B4F3-09CB9CD1EF13}"/>
              </a:ext>
            </a:extLst>
          </p:cNvPr>
          <p:cNvSpPr/>
          <p:nvPr/>
        </p:nvSpPr>
        <p:spPr>
          <a:xfrm>
            <a:off x="4704344" y="2667534"/>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BD6AB8E-4302-42C4-A663-5AD083B2E143}"/>
              </a:ext>
            </a:extLst>
          </p:cNvPr>
          <p:cNvSpPr/>
          <p:nvPr/>
        </p:nvSpPr>
        <p:spPr>
          <a:xfrm>
            <a:off x="4704343" y="3265843"/>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62D1A5-CF45-439C-94C2-DB8B88B2967A}"/>
              </a:ext>
            </a:extLst>
          </p:cNvPr>
          <p:cNvSpPr/>
          <p:nvPr/>
        </p:nvSpPr>
        <p:spPr>
          <a:xfrm>
            <a:off x="4704340" y="3946792"/>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EE0014C-4124-4F69-A6A9-102FB7DF28FC}"/>
              </a:ext>
            </a:extLst>
          </p:cNvPr>
          <p:cNvSpPr/>
          <p:nvPr/>
        </p:nvSpPr>
        <p:spPr>
          <a:xfrm>
            <a:off x="4704342" y="4640710"/>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8AA79F-A94E-4338-9724-BBCA43F4FEA0}"/>
              </a:ext>
            </a:extLst>
          </p:cNvPr>
          <p:cNvSpPr/>
          <p:nvPr/>
        </p:nvSpPr>
        <p:spPr>
          <a:xfrm>
            <a:off x="4704341" y="5239603"/>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578DB6-2AFB-4B9F-813C-5E0FF0F94754}"/>
              </a:ext>
            </a:extLst>
          </p:cNvPr>
          <p:cNvSpPr/>
          <p:nvPr/>
        </p:nvSpPr>
        <p:spPr>
          <a:xfrm>
            <a:off x="4708732" y="5817290"/>
            <a:ext cx="7356565" cy="4255870"/>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6EA085-B140-434B-B5C0-5AE0796EEDFF}"/>
              </a:ext>
            </a:extLst>
          </p:cNvPr>
          <p:cNvSpPr/>
          <p:nvPr/>
        </p:nvSpPr>
        <p:spPr>
          <a:xfrm>
            <a:off x="5959988" y="1403908"/>
            <a:ext cx="5958401" cy="695668"/>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3D2CA30-2192-47D2-8603-DBA45C3AA913}"/>
              </a:ext>
            </a:extLst>
          </p:cNvPr>
          <p:cNvSpPr/>
          <p:nvPr/>
        </p:nvSpPr>
        <p:spPr>
          <a:xfrm>
            <a:off x="5959987" y="2071009"/>
            <a:ext cx="5958401" cy="642619"/>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228208-D916-4525-B2D5-234DAE7E7D7D}"/>
              </a:ext>
            </a:extLst>
          </p:cNvPr>
          <p:cNvSpPr/>
          <p:nvPr/>
        </p:nvSpPr>
        <p:spPr>
          <a:xfrm>
            <a:off x="5945871" y="2670593"/>
            <a:ext cx="5958401" cy="587962"/>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C9656A3-8517-47A2-A99C-033BBDDA98BE}"/>
              </a:ext>
            </a:extLst>
          </p:cNvPr>
          <p:cNvSpPr/>
          <p:nvPr/>
        </p:nvSpPr>
        <p:spPr>
          <a:xfrm>
            <a:off x="5962181" y="3258476"/>
            <a:ext cx="5958401" cy="785595"/>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77C7743-5331-4D0D-B24C-58A211B8F4FE}"/>
              </a:ext>
            </a:extLst>
          </p:cNvPr>
          <p:cNvSpPr/>
          <p:nvPr/>
        </p:nvSpPr>
        <p:spPr>
          <a:xfrm>
            <a:off x="5955598" y="3946793"/>
            <a:ext cx="5958401" cy="715124"/>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FA77ADA-4832-4918-8E02-5433C34892BC}"/>
              </a:ext>
            </a:extLst>
          </p:cNvPr>
          <p:cNvSpPr/>
          <p:nvPr/>
        </p:nvSpPr>
        <p:spPr>
          <a:xfrm>
            <a:off x="5951207" y="4600134"/>
            <a:ext cx="5958401" cy="650363"/>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943C23-DF85-496C-A2B4-2AB47EBAFE32}"/>
              </a:ext>
            </a:extLst>
          </p:cNvPr>
          <p:cNvSpPr/>
          <p:nvPr/>
        </p:nvSpPr>
        <p:spPr>
          <a:xfrm>
            <a:off x="5959987" y="5229930"/>
            <a:ext cx="5958401" cy="611269"/>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32F568C-C359-411F-8136-5FDBF63C6766}"/>
              </a:ext>
            </a:extLst>
          </p:cNvPr>
          <p:cNvSpPr/>
          <p:nvPr/>
        </p:nvSpPr>
        <p:spPr>
          <a:xfrm>
            <a:off x="5968767" y="5837914"/>
            <a:ext cx="5958401" cy="652356"/>
          </a:xfrm>
          <a:prstGeom prst="rect">
            <a:avLst/>
          </a:prstGeom>
          <a:solidFill>
            <a:srgbClr val="EC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86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1" fill="hold" grpId="0" nodeType="clickEffect">
                                  <p:stCondLst>
                                    <p:cond delay="0"/>
                                  </p:stCondLst>
                                  <p:childTnLst>
                                    <p:animEffect transition="out" filter="wipe(up)">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1" fill="hold" grpId="0" nodeType="clickEffect">
                                  <p:stCondLst>
                                    <p:cond delay="0"/>
                                  </p:stCondLst>
                                  <p:childTnLst>
                                    <p:animEffect transition="out" filter="wipe(up)">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1" fill="hold" grpId="0" nodeType="clickEffect">
                                  <p:stCondLst>
                                    <p:cond delay="0"/>
                                  </p:stCondLst>
                                  <p:childTnLst>
                                    <p:animEffect transition="out" filter="wipe(up)">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1" fill="hold" grpId="0" nodeType="clickEffect">
                                  <p:stCondLst>
                                    <p:cond delay="0"/>
                                  </p:stCondLst>
                                  <p:childTnLst>
                                    <p:animEffect transition="out" filter="wipe(up)">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8"/>
                                        </p:tgtEl>
                                      </p:cBhvr>
                                    </p:animEffect>
                                    <p:set>
                                      <p:cBhvr>
                                        <p:cTn id="52" dur="1" fill="hold">
                                          <p:stCondLst>
                                            <p:cond delay="499"/>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1" fill="hold" grpId="0" nodeType="clickEffect">
                                  <p:stCondLst>
                                    <p:cond delay="0"/>
                                  </p:stCondLst>
                                  <p:childTnLst>
                                    <p:animEffect transition="out" filter="wipe(up)">
                                      <p:cBhvr>
                                        <p:cTn id="56" dur="500"/>
                                        <p:tgtEl>
                                          <p:spTgt spid="11"/>
                                        </p:tgtEl>
                                      </p:cBhvr>
                                    </p:animEffect>
                                    <p:set>
                                      <p:cBhvr>
                                        <p:cTn id="57" dur="1" fill="hold">
                                          <p:stCondLst>
                                            <p:cond delay="499"/>
                                          </p:stCondLst>
                                        </p:cTn>
                                        <p:tgtEl>
                                          <p:spTgt spid="11"/>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1" fill="hold" grpId="0" nodeType="clickEffect">
                                  <p:stCondLst>
                                    <p:cond delay="0"/>
                                  </p:stCondLst>
                                  <p:childTnLst>
                                    <p:animEffect transition="out" filter="wipe(up)">
                                      <p:cBhvr>
                                        <p:cTn id="66" dur="500"/>
                                        <p:tgtEl>
                                          <p:spTgt spid="12"/>
                                        </p:tgtEl>
                                      </p:cBhvr>
                                    </p:animEffect>
                                    <p:set>
                                      <p:cBhvr>
                                        <p:cTn id="67" dur="1" fill="hold">
                                          <p:stCondLst>
                                            <p:cond delay="499"/>
                                          </p:stCondLst>
                                        </p:cTn>
                                        <p:tgtEl>
                                          <p:spTgt spid="12"/>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20"/>
                                        </p:tgtEl>
                                      </p:cBhvr>
                                    </p:animEffect>
                                    <p:set>
                                      <p:cBhvr>
                                        <p:cTn id="72" dur="1" fill="hold">
                                          <p:stCondLst>
                                            <p:cond delay="4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1" fill="hold" grpId="0" nodeType="clickEffect">
                                  <p:stCondLst>
                                    <p:cond delay="0"/>
                                  </p:stCondLst>
                                  <p:childTnLst>
                                    <p:animEffect transition="out" filter="wipe(up)">
                                      <p:cBhvr>
                                        <p:cTn id="76" dur="500"/>
                                        <p:tgtEl>
                                          <p:spTgt spid="13"/>
                                        </p:tgtEl>
                                      </p:cBhvr>
                                    </p:animEffect>
                                    <p:set>
                                      <p:cBhvr>
                                        <p:cTn id="77" dur="1" fill="hold">
                                          <p:stCondLst>
                                            <p:cond delay="499"/>
                                          </p:stCondLst>
                                        </p:cTn>
                                        <p:tgtEl>
                                          <p:spTgt spid="1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xit" presetSubtype="8" fill="hold" grpId="0" nodeType="clickEffect">
                                  <p:stCondLst>
                                    <p:cond delay="0"/>
                                  </p:stCondLst>
                                  <p:childTnLst>
                                    <p:animEffect transition="out" filter="wipe(left)">
                                      <p:cBhvr>
                                        <p:cTn id="81" dur="500"/>
                                        <p:tgtEl>
                                          <p:spTgt spid="21"/>
                                        </p:tgtEl>
                                      </p:cBhvr>
                                    </p:animEffect>
                                    <p:set>
                                      <p:cBhvr>
                                        <p:cTn id="82"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3910811321"/>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300" dirty="0">
                          <a:solidFill>
                            <a:schemeClr val="tx2">
                              <a:lumMod val="60000"/>
                              <a:lumOff val="40000"/>
                            </a:schemeClr>
                          </a:solidFill>
                          <a:sym typeface="Wingdings" panose="05000000000000000000" pitchFamily="2" charset="2"/>
                        </a:rPr>
                        <a:t>Implied: 36-37</a:t>
                      </a:r>
                      <a:endParaRPr lang="en-US" sz="1300" dirty="0">
                        <a:solidFill>
                          <a:schemeClr val="tx2">
                            <a:lumMod val="60000"/>
                            <a:lumOff val="40000"/>
                          </a:schemeClr>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000" dirty="0">
                          <a:solidFill>
                            <a:schemeClr val="tx2">
                              <a:lumMod val="60000"/>
                              <a:lumOff val="40000"/>
                            </a:schemeClr>
                          </a:solidFill>
                          <a:sym typeface="Wingdings" panose="05000000000000000000" pitchFamily="2" charset="2"/>
                        </a:rPr>
                        <a:t>Implied: 22:10</a:t>
                      </a:r>
                      <a:br>
                        <a:rPr lang="en-US" sz="1300" dirty="0">
                          <a:solidFill>
                            <a:schemeClr val="tx2">
                              <a:lumMod val="60000"/>
                              <a:lumOff val="40000"/>
                            </a:schemeClr>
                          </a:solidFill>
                          <a:sym typeface="Wingdings" panose="05000000000000000000" pitchFamily="2" charset="2"/>
                        </a:rPr>
                      </a:br>
                      <a:r>
                        <a:rPr lang="en-US" sz="900" dirty="0">
                          <a:solidFill>
                            <a:schemeClr val="tx2">
                              <a:lumMod val="60000"/>
                              <a:lumOff val="40000"/>
                            </a:schemeClr>
                          </a:solidFill>
                          <a:sym typeface="Wingdings" panose="05000000000000000000" pitchFamily="2" charset="2"/>
                        </a:rPr>
                        <a:t>(note LORD vs Lord)</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300" dirty="0">
                          <a:solidFill>
                            <a:schemeClr val="tx2">
                              <a:lumMod val="60000"/>
                              <a:lumOff val="40000"/>
                            </a:schemeClr>
                          </a:solidFill>
                          <a:sym typeface="Wingdings" panose="05000000000000000000" pitchFamily="2" charset="2"/>
                        </a:rPr>
                        <a:t>Implied: 9:9</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endParaRPr lang="en-US" sz="1300" dirty="0">
                        <a:solidFill>
                          <a:schemeClr val="bg1"/>
                        </a:solidFill>
                      </a:endParaRPr>
                    </a:p>
                  </a:txBody>
                  <a:tcPr anchor="ctr">
                    <a:solidFill>
                      <a:schemeClr val="accent6"/>
                    </a:solidFill>
                  </a:tcPr>
                </a:tc>
                <a:tc>
                  <a:txBody>
                    <a:bodyPr/>
                    <a:lstStyle/>
                    <a:p>
                      <a:pPr algn="ctr"/>
                      <a:endParaRPr lang="en-US" sz="1300" dirty="0">
                        <a:solidFill>
                          <a:schemeClr val="bg1"/>
                        </a:solidFill>
                      </a:endParaRP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8" name="Rectangle 7">
            <a:extLst>
              <a:ext uri="{FF2B5EF4-FFF2-40B4-BE49-F238E27FC236}">
                <a16:creationId xmlns:a16="http://schemas.microsoft.com/office/drawing/2014/main" id="{F40F0868-F103-4CA6-B1C2-ECE491859448}"/>
              </a:ext>
            </a:extLst>
          </p:cNvPr>
          <p:cNvSpPr/>
          <p:nvPr/>
        </p:nvSpPr>
        <p:spPr>
          <a:xfrm>
            <a:off x="7256143" y="6342020"/>
            <a:ext cx="1064330" cy="4167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5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642450838"/>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rgbClr val="C00000"/>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2">
                              <a:lumMod val="60000"/>
                              <a:lumOff val="40000"/>
                            </a:schemeClr>
                          </a:solidFill>
                          <a:sym typeface="Wingdings" panose="05000000000000000000" pitchFamily="2" charset="2"/>
                        </a:rPr>
                        <a:t></a:t>
                      </a:r>
                      <a:br>
                        <a:rPr lang="en-US" sz="1300" dirty="0">
                          <a:solidFill>
                            <a:schemeClr val="tx2">
                              <a:lumMod val="60000"/>
                              <a:lumOff val="40000"/>
                            </a:schemeClr>
                          </a:solidFill>
                          <a:sym typeface="Wingdings" panose="05000000000000000000" pitchFamily="2" charset="2"/>
                        </a:rPr>
                      </a:br>
                      <a:r>
                        <a:rPr lang="en-US" sz="1300" dirty="0">
                          <a:solidFill>
                            <a:schemeClr val="tx2">
                              <a:lumMod val="60000"/>
                              <a:lumOff val="40000"/>
                            </a:schemeClr>
                          </a:solidFill>
                          <a:sym typeface="Wingdings" panose="05000000000000000000" pitchFamily="2" charset="2"/>
                        </a:rPr>
                        <a:t>Implied: 9:9</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r>
                        <a:rPr lang="en-US" sz="1300" dirty="0">
                          <a:solidFill>
                            <a:schemeClr val="bg1"/>
                          </a:solidFill>
                        </a:rPr>
                        <a:t>Luke 13:5; Acts 17:30</a:t>
                      </a:r>
                    </a:p>
                  </a:txBody>
                  <a:tcPr anchor="ctr">
                    <a:solidFill>
                      <a:schemeClr val="accent6"/>
                    </a:solidFill>
                  </a:tcPr>
                </a:tc>
                <a:tc>
                  <a:txBody>
                    <a:bodyPr/>
                    <a:lstStyle/>
                    <a:p>
                      <a:pPr algn="ctr"/>
                      <a:endParaRPr lang="en-US" sz="1300" dirty="0">
                        <a:solidFill>
                          <a:schemeClr val="bg1"/>
                        </a:solidFill>
                      </a:endParaRP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7" name="Rectangle 6">
            <a:extLst>
              <a:ext uri="{FF2B5EF4-FFF2-40B4-BE49-F238E27FC236}">
                <a16:creationId xmlns:a16="http://schemas.microsoft.com/office/drawing/2014/main" id="{CA269ACE-432E-45DC-A6A8-1B6C8511775B}"/>
              </a:ext>
            </a:extLst>
          </p:cNvPr>
          <p:cNvSpPr/>
          <p:nvPr/>
        </p:nvSpPr>
        <p:spPr>
          <a:xfrm>
            <a:off x="8408025" y="6342020"/>
            <a:ext cx="1064330" cy="4167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92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3488389801"/>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rgbClr val="C00000"/>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algn="ct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r>
                        <a:rPr lang="en-US" sz="1300" dirty="0">
                          <a:solidFill>
                            <a:schemeClr val="bg1"/>
                          </a:solidFill>
                        </a:rPr>
                        <a:t>Luke 13:5; Acts 17:30</a:t>
                      </a:r>
                    </a:p>
                  </a:txBody>
                  <a:tcPr anchor="ctr">
                    <a:solidFill>
                      <a:schemeClr val="accent6"/>
                    </a:solidFill>
                  </a:tcPr>
                </a:tc>
                <a:tc>
                  <a:txBody>
                    <a:bodyPr/>
                    <a:lstStyle/>
                    <a:p>
                      <a:pPr algn="ctr"/>
                      <a:r>
                        <a:rPr lang="en-US" sz="1300" dirty="0">
                          <a:solidFill>
                            <a:schemeClr val="bg1"/>
                          </a:solidFill>
                        </a:rPr>
                        <a:t>Romans </a:t>
                      </a:r>
                      <a:br>
                        <a:rPr lang="en-US" sz="1300" dirty="0">
                          <a:solidFill>
                            <a:schemeClr val="bg1"/>
                          </a:solidFill>
                        </a:rPr>
                      </a:br>
                      <a:r>
                        <a:rPr lang="en-US" sz="1300" dirty="0">
                          <a:solidFill>
                            <a:schemeClr val="bg1"/>
                          </a:solidFill>
                        </a:rPr>
                        <a:t>10:9-10</a:t>
                      </a: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7" name="Rectangle 6">
            <a:extLst>
              <a:ext uri="{FF2B5EF4-FFF2-40B4-BE49-F238E27FC236}">
                <a16:creationId xmlns:a16="http://schemas.microsoft.com/office/drawing/2014/main" id="{8D4388C3-7900-4BAA-B965-D5257253DBF6}"/>
              </a:ext>
            </a:extLst>
          </p:cNvPr>
          <p:cNvSpPr/>
          <p:nvPr/>
        </p:nvSpPr>
        <p:spPr>
          <a:xfrm>
            <a:off x="9606919" y="6351751"/>
            <a:ext cx="1064330" cy="4167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5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3373459754"/>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rgbClr val="C00000"/>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b="1"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r>
                        <a:rPr lang="en-US" sz="1300" dirty="0">
                          <a:solidFill>
                            <a:schemeClr val="bg1"/>
                          </a:solidFill>
                        </a:rPr>
                        <a:t>Luke 13:5; Acts 17:30</a:t>
                      </a:r>
                    </a:p>
                  </a:txBody>
                  <a:tcPr anchor="ctr">
                    <a:solidFill>
                      <a:schemeClr val="accent6"/>
                    </a:solidFill>
                  </a:tcPr>
                </a:tc>
                <a:tc>
                  <a:txBody>
                    <a:bodyPr/>
                    <a:lstStyle/>
                    <a:p>
                      <a:pPr algn="ctr"/>
                      <a:r>
                        <a:rPr lang="en-US" sz="1300" dirty="0">
                          <a:solidFill>
                            <a:schemeClr val="bg1"/>
                          </a:solidFill>
                        </a:rPr>
                        <a:t>Romans </a:t>
                      </a:r>
                      <a:br>
                        <a:rPr lang="en-US" sz="1300" dirty="0">
                          <a:solidFill>
                            <a:schemeClr val="bg1"/>
                          </a:solidFill>
                        </a:rPr>
                      </a:br>
                      <a:r>
                        <a:rPr lang="en-US" sz="1300" dirty="0">
                          <a:solidFill>
                            <a:schemeClr val="bg1"/>
                          </a:solidFill>
                        </a:rPr>
                        <a:t>10:9-10</a:t>
                      </a: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Mark 16:16; Galatians 3:27</a:t>
                      </a: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7" name="Rectangle 6">
            <a:extLst>
              <a:ext uri="{FF2B5EF4-FFF2-40B4-BE49-F238E27FC236}">
                <a16:creationId xmlns:a16="http://schemas.microsoft.com/office/drawing/2014/main" id="{971B781B-3562-47B0-98EA-EECD951A8CE5}"/>
              </a:ext>
            </a:extLst>
          </p:cNvPr>
          <p:cNvSpPr/>
          <p:nvPr/>
        </p:nvSpPr>
        <p:spPr>
          <a:xfrm>
            <a:off x="10774238" y="6342020"/>
            <a:ext cx="1064330" cy="416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269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Does the Bible Say</a:t>
            </a:r>
          </a:p>
          <a:p>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5D04C5CB-F630-49F6-B86A-FFF2B8D9ADAB}"/>
              </a:ext>
            </a:extLst>
          </p:cNvPr>
          <p:cNvGraphicFramePr>
            <a:graphicFrameLocks noGrp="1"/>
          </p:cNvGraphicFramePr>
          <p:nvPr>
            <p:extLst>
              <p:ext uri="{D42A27DB-BD31-4B8C-83A1-F6EECF244321}">
                <p14:modId xmlns:p14="http://schemas.microsoft.com/office/powerpoint/2010/main" val="2775742693"/>
              </p:ext>
            </p:extLst>
          </p:nvPr>
        </p:nvGraphicFramePr>
        <p:xfrm>
          <a:off x="4761469" y="745592"/>
          <a:ext cx="7156920" cy="6050280"/>
        </p:xfrm>
        <a:graphic>
          <a:graphicData uri="http://schemas.openxmlformats.org/drawingml/2006/table">
            <a:tbl>
              <a:tblPr firstRow="1" bandRow="1">
                <a:tableStyleId>{5C22544A-7EE6-4342-B048-85BDC9FD1C3A}</a:tableStyleId>
              </a:tblPr>
              <a:tblGrid>
                <a:gridCol w="1192820">
                  <a:extLst>
                    <a:ext uri="{9D8B030D-6E8A-4147-A177-3AD203B41FA5}">
                      <a16:colId xmlns:a16="http://schemas.microsoft.com/office/drawing/2014/main" val="2514060758"/>
                    </a:ext>
                  </a:extLst>
                </a:gridCol>
                <a:gridCol w="1192820">
                  <a:extLst>
                    <a:ext uri="{9D8B030D-6E8A-4147-A177-3AD203B41FA5}">
                      <a16:colId xmlns:a16="http://schemas.microsoft.com/office/drawing/2014/main" val="943479229"/>
                    </a:ext>
                  </a:extLst>
                </a:gridCol>
                <a:gridCol w="1192820">
                  <a:extLst>
                    <a:ext uri="{9D8B030D-6E8A-4147-A177-3AD203B41FA5}">
                      <a16:colId xmlns:a16="http://schemas.microsoft.com/office/drawing/2014/main" val="1086726971"/>
                    </a:ext>
                  </a:extLst>
                </a:gridCol>
                <a:gridCol w="1192820">
                  <a:extLst>
                    <a:ext uri="{9D8B030D-6E8A-4147-A177-3AD203B41FA5}">
                      <a16:colId xmlns:a16="http://schemas.microsoft.com/office/drawing/2014/main" val="3946178767"/>
                    </a:ext>
                  </a:extLst>
                </a:gridCol>
                <a:gridCol w="1192820">
                  <a:extLst>
                    <a:ext uri="{9D8B030D-6E8A-4147-A177-3AD203B41FA5}">
                      <a16:colId xmlns:a16="http://schemas.microsoft.com/office/drawing/2014/main" val="41513582"/>
                    </a:ext>
                  </a:extLst>
                </a:gridCol>
                <a:gridCol w="1192820">
                  <a:extLst>
                    <a:ext uri="{9D8B030D-6E8A-4147-A177-3AD203B41FA5}">
                      <a16:colId xmlns:a16="http://schemas.microsoft.com/office/drawing/2014/main" val="1278587239"/>
                    </a:ext>
                  </a:extLst>
                </a:gridCol>
              </a:tblGrid>
              <a:tr h="534835">
                <a:tc>
                  <a:txBody>
                    <a:bodyPr/>
                    <a:lstStyle/>
                    <a:p>
                      <a:r>
                        <a:rPr lang="en-US" dirty="0"/>
                        <a:t>Examples</a:t>
                      </a:r>
                    </a:p>
                  </a:txBody>
                  <a:tcPr anchor="ctr">
                    <a:solidFill>
                      <a:schemeClr val="accent4"/>
                    </a:solidFill>
                  </a:tcPr>
                </a:tc>
                <a:tc>
                  <a:txBody>
                    <a:bodyPr/>
                    <a:lstStyle/>
                    <a:p>
                      <a:pPr algn="ctr"/>
                      <a:r>
                        <a:rPr lang="en-US" dirty="0"/>
                        <a:t>Hear the Gospel</a:t>
                      </a:r>
                    </a:p>
                  </a:txBody>
                  <a:tcPr anchor="ctr">
                    <a:solidFill>
                      <a:schemeClr val="accent5"/>
                    </a:solidFill>
                  </a:tcPr>
                </a:tc>
                <a:tc>
                  <a:txBody>
                    <a:bodyPr/>
                    <a:lstStyle/>
                    <a:p>
                      <a:pPr algn="ctr"/>
                      <a:r>
                        <a:rPr lang="en-US" dirty="0"/>
                        <a:t>Believe/</a:t>
                      </a:r>
                      <a:br>
                        <a:rPr lang="en-US" dirty="0"/>
                      </a:br>
                      <a:r>
                        <a:rPr lang="en-US" dirty="0"/>
                        <a:t>Faith</a:t>
                      </a:r>
                    </a:p>
                  </a:txBody>
                  <a:tcPr anchor="ctr">
                    <a:solidFill>
                      <a:schemeClr val="accent2"/>
                    </a:solidFill>
                  </a:tcPr>
                </a:tc>
                <a:tc>
                  <a:txBody>
                    <a:bodyPr/>
                    <a:lstStyle/>
                    <a:p>
                      <a:pPr algn="ctr"/>
                      <a:r>
                        <a:rPr lang="en-US" dirty="0"/>
                        <a:t>Repent of Sins</a:t>
                      </a:r>
                    </a:p>
                  </a:txBody>
                  <a:tcPr anchor="ctr">
                    <a:solidFill>
                      <a:schemeClr val="accent6"/>
                    </a:solidFill>
                  </a:tcPr>
                </a:tc>
                <a:tc>
                  <a:txBody>
                    <a:bodyPr/>
                    <a:lstStyle/>
                    <a:p>
                      <a:pPr algn="ctr"/>
                      <a:r>
                        <a:rPr lang="en-US" dirty="0"/>
                        <a:t>Confess Christ</a:t>
                      </a:r>
                    </a:p>
                  </a:txBody>
                  <a:tcPr anchor="ctr">
                    <a:solidFill>
                      <a:schemeClr val="accent3"/>
                    </a:solidFill>
                  </a:tcPr>
                </a:tc>
                <a:tc>
                  <a:txBody>
                    <a:bodyPr/>
                    <a:lstStyle/>
                    <a:p>
                      <a:pPr algn="ctr"/>
                      <a:r>
                        <a:rPr lang="en-US" dirty="0"/>
                        <a:t>Be Baptized</a:t>
                      </a:r>
                    </a:p>
                  </a:txBody>
                  <a:tcPr anchor="ctr"/>
                </a:tc>
                <a:extLst>
                  <a:ext uri="{0D108BD9-81ED-4DB2-BD59-A6C34878D82A}">
                    <a16:rowId xmlns:a16="http://schemas.microsoft.com/office/drawing/2014/main" val="1092356198"/>
                  </a:ext>
                </a:extLst>
              </a:tr>
              <a:tr h="370840">
                <a:tc>
                  <a:txBody>
                    <a:bodyPr/>
                    <a:lstStyle/>
                    <a:p>
                      <a:pPr algn="ctr"/>
                      <a:r>
                        <a:rPr lang="en-US" sz="1300" dirty="0">
                          <a:solidFill>
                            <a:schemeClr val="tx1"/>
                          </a:solidFill>
                        </a:rPr>
                        <a:t>Day of Pentecost (2:36-42)</a:t>
                      </a:r>
                    </a:p>
                  </a:txBody>
                  <a:tcPr anchor="ctr">
                    <a:solidFill>
                      <a:schemeClr val="accent4">
                        <a:lumMod val="40000"/>
                        <a:lumOff val="60000"/>
                      </a:schemeClr>
                    </a:solidFill>
                  </a:tcPr>
                </a:tc>
                <a:tc>
                  <a:txBody>
                    <a:bodyPr/>
                    <a:lstStyle/>
                    <a:p>
                      <a:pPr algn="ct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v.36</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rgbClr val="C00000"/>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2822818081"/>
                  </a:ext>
                </a:extLst>
              </a:tr>
              <a:tr h="370840">
                <a:tc>
                  <a:txBody>
                    <a:bodyPr/>
                    <a:lstStyle/>
                    <a:p>
                      <a:pPr algn="ctr"/>
                      <a:r>
                        <a:rPr lang="en-US" sz="1300" dirty="0">
                          <a:solidFill>
                            <a:schemeClr val="tx1"/>
                          </a:solidFill>
                        </a:rPr>
                        <a:t>Samaritans (8:4-13)</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v.5-6</a:t>
                      </a: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b="1"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v.12</a:t>
                      </a:r>
                    </a:p>
                  </a:txBody>
                  <a:tcPr anchor="ctr"/>
                </a:tc>
                <a:extLst>
                  <a:ext uri="{0D108BD9-81ED-4DB2-BD59-A6C34878D82A}">
                    <a16:rowId xmlns:a16="http://schemas.microsoft.com/office/drawing/2014/main" val="1487871811"/>
                  </a:ext>
                </a:extLst>
              </a:tr>
              <a:tr h="370840">
                <a:tc>
                  <a:txBody>
                    <a:bodyPr/>
                    <a:lstStyle/>
                    <a:p>
                      <a:pPr algn="ctr"/>
                      <a:r>
                        <a:rPr lang="en-US" sz="1300" dirty="0">
                          <a:solidFill>
                            <a:schemeClr val="tx1"/>
                          </a:solidFill>
                        </a:rPr>
                        <a:t>Eth. Eunuch </a:t>
                      </a:r>
                      <a:br>
                        <a:rPr lang="en-US" sz="1300" dirty="0">
                          <a:solidFill>
                            <a:schemeClr val="tx1"/>
                          </a:solidFill>
                        </a:rPr>
                      </a:br>
                      <a:r>
                        <a:rPr lang="en-US" sz="1300" dirty="0">
                          <a:solidFill>
                            <a:schemeClr val="tx1"/>
                          </a:solidFill>
                        </a:rPr>
                        <a:t>(8:35-41)</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v.35</a:t>
                      </a: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v.37</a:t>
                      </a: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rPr>
                        <a:t>v.38</a:t>
                      </a:r>
                    </a:p>
                  </a:txBody>
                  <a:tcPr anchor="ctr"/>
                </a:tc>
                <a:extLst>
                  <a:ext uri="{0D108BD9-81ED-4DB2-BD59-A6C34878D82A}">
                    <a16:rowId xmlns:a16="http://schemas.microsoft.com/office/drawing/2014/main" val="4171244031"/>
                  </a:ext>
                </a:extLst>
              </a:tr>
              <a:tr h="370840">
                <a:tc>
                  <a:txBody>
                    <a:bodyPr/>
                    <a:lstStyle/>
                    <a:p>
                      <a:pPr algn="ctr"/>
                      <a:r>
                        <a:rPr lang="en-US" sz="1300" dirty="0">
                          <a:solidFill>
                            <a:schemeClr val="tx1"/>
                          </a:solidFill>
                        </a:rPr>
                        <a:t>Saul </a:t>
                      </a:r>
                      <a:br>
                        <a:rPr lang="en-US" sz="1300" dirty="0">
                          <a:solidFill>
                            <a:schemeClr val="tx1"/>
                          </a:solidFill>
                        </a:rPr>
                      </a:br>
                      <a:r>
                        <a:rPr lang="en-US" sz="1300" dirty="0">
                          <a:solidFill>
                            <a:schemeClr val="tx1"/>
                          </a:solidFill>
                        </a:rPr>
                        <a:t>(9:1-18; </a:t>
                      </a:r>
                      <a:br>
                        <a:rPr lang="en-US" sz="1300" dirty="0">
                          <a:solidFill>
                            <a:schemeClr val="tx1"/>
                          </a:solidFill>
                        </a:rPr>
                      </a:br>
                      <a:r>
                        <a:rPr lang="en-US" sz="1300" dirty="0">
                          <a:solidFill>
                            <a:schemeClr val="tx1"/>
                          </a:solidFill>
                        </a:rPr>
                        <a:t>22:6-16)</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9:17-18</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C00000"/>
                          </a:solidFill>
                          <a:sym typeface="Wingdings" panose="05000000000000000000" pitchFamily="2" charset="2"/>
                        </a:rPr>
                        <a:t></a:t>
                      </a:r>
                      <a:endParaRPr lang="en-US" sz="1300" dirty="0">
                        <a:solidFill>
                          <a:schemeClr val="tx2">
                            <a:lumMod val="60000"/>
                            <a:lumOff val="40000"/>
                          </a:schemeClr>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b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br>
                      <a:r>
                        <a:rPr kumimoji="0" lang="en-US" sz="13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22:16</a:t>
                      </a:r>
                      <a:endParaRPr kumimoji="0" lang="en-US" sz="1300" b="0" i="0" u="none" strike="noStrike" kern="1200" cap="none" spc="0" normalizeH="0" baseline="0" noProof="0" dirty="0">
                        <a:ln>
                          <a:noFill/>
                        </a:ln>
                        <a:solidFill>
                          <a:srgbClr val="000000"/>
                        </a:solidFill>
                        <a:effectLst/>
                        <a:uLnTx/>
                        <a:uFillTx/>
                        <a:latin typeface="+mn-lt"/>
                        <a:ea typeface="+mn-ea"/>
                        <a:cs typeface="+mn-cs"/>
                      </a:endParaRPr>
                    </a:p>
                  </a:txBody>
                  <a:tcPr anchor="ctr"/>
                </a:tc>
                <a:extLst>
                  <a:ext uri="{0D108BD9-81ED-4DB2-BD59-A6C34878D82A}">
                    <a16:rowId xmlns:a16="http://schemas.microsoft.com/office/drawing/2014/main" val="4267317351"/>
                  </a:ext>
                </a:extLst>
              </a:tr>
              <a:tr h="370840">
                <a:tc>
                  <a:txBody>
                    <a:bodyPr/>
                    <a:lstStyle/>
                    <a:p>
                      <a:pPr algn="ctr"/>
                      <a:r>
                        <a:rPr lang="en-US" sz="1300" dirty="0">
                          <a:solidFill>
                            <a:schemeClr val="tx1"/>
                          </a:solidFill>
                        </a:rPr>
                        <a:t>Cornelius (10:25-48; 11:13-18)</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10:33; 11:14</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10:43</a:t>
                      </a:r>
                      <a:endParaRPr lang="en-US" sz="1300" dirty="0">
                        <a:solidFill>
                          <a:schemeClr val="tx1"/>
                        </a:solidFill>
                      </a:endParaRP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11:18</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10:48</a:t>
                      </a:r>
                      <a:endParaRPr lang="en-US" sz="1300" dirty="0">
                        <a:solidFill>
                          <a:schemeClr val="tx1"/>
                        </a:solidFill>
                      </a:endParaRPr>
                    </a:p>
                  </a:txBody>
                  <a:tcPr anchor="ctr"/>
                </a:tc>
                <a:extLst>
                  <a:ext uri="{0D108BD9-81ED-4DB2-BD59-A6C34878D82A}">
                    <a16:rowId xmlns:a16="http://schemas.microsoft.com/office/drawing/2014/main" val="535847272"/>
                  </a:ext>
                </a:extLst>
              </a:tr>
              <a:tr h="370840">
                <a:tc>
                  <a:txBody>
                    <a:bodyPr/>
                    <a:lstStyle/>
                    <a:p>
                      <a:pPr algn="ctr"/>
                      <a:r>
                        <a:rPr lang="en-US" sz="1300" dirty="0">
                          <a:solidFill>
                            <a:schemeClr val="tx1"/>
                          </a:solidFill>
                        </a:rPr>
                        <a:t>Lydia </a:t>
                      </a:r>
                      <a:br>
                        <a:rPr lang="en-US" sz="1300" dirty="0">
                          <a:solidFill>
                            <a:schemeClr val="tx1"/>
                          </a:solidFill>
                        </a:rPr>
                      </a:br>
                      <a:r>
                        <a:rPr lang="en-US" sz="1300" dirty="0">
                          <a:solidFill>
                            <a:schemeClr val="tx1"/>
                          </a:solidFill>
                        </a:rPr>
                        <a:t>(16:13-15)</a:t>
                      </a:r>
                    </a:p>
                  </a:txBody>
                  <a:tcPr anchor="ct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13</a:t>
                      </a:r>
                      <a:endParaRPr lang="en-US" sz="1300" dirty="0">
                        <a:solidFill>
                          <a:schemeClr val="tx1"/>
                        </a:solidFill>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14</a:t>
                      </a:r>
                      <a:endParaRPr lang="en-US" sz="13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15</a:t>
                      </a:r>
                      <a:endParaRPr lang="en-US" sz="1300" dirty="0">
                        <a:solidFill>
                          <a:schemeClr val="tx1"/>
                        </a:solidFill>
                      </a:endParaRPr>
                    </a:p>
                  </a:txBody>
                  <a:tcPr anchor="ctr"/>
                </a:tc>
                <a:extLst>
                  <a:ext uri="{0D108BD9-81ED-4DB2-BD59-A6C34878D82A}">
                    <a16:rowId xmlns:a16="http://schemas.microsoft.com/office/drawing/2014/main" val="2407806817"/>
                  </a:ext>
                </a:extLst>
              </a:tr>
              <a:tr h="370840">
                <a:tc>
                  <a:txBody>
                    <a:bodyPr/>
                    <a:lstStyle/>
                    <a:p>
                      <a:pPr algn="ctr"/>
                      <a:r>
                        <a:rPr lang="en-US" sz="1300" dirty="0">
                          <a:solidFill>
                            <a:schemeClr val="tx1"/>
                          </a:solidFill>
                        </a:rPr>
                        <a:t>Phil. Jailor</a:t>
                      </a:r>
                      <a:br>
                        <a:rPr lang="en-US" sz="1300" dirty="0">
                          <a:solidFill>
                            <a:schemeClr val="tx1"/>
                          </a:solidFill>
                        </a:rPr>
                      </a:br>
                      <a:r>
                        <a:rPr lang="en-US" sz="1300" dirty="0">
                          <a:solidFill>
                            <a:schemeClr val="tx1"/>
                          </a:solidFill>
                        </a:rPr>
                        <a:t>(16:25-34)</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25, 32</a:t>
                      </a:r>
                      <a:endParaRPr lang="en-US" sz="1300" dirty="0">
                        <a:solidFill>
                          <a:schemeClr val="tx1"/>
                        </a:solidFill>
                      </a:endParaRPr>
                    </a:p>
                  </a:txBody>
                  <a:tcPr anchor="c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31, 34</a:t>
                      </a:r>
                      <a:endParaRPr lang="en-US" sz="1300" dirty="0">
                        <a:solidFill>
                          <a:schemeClr val="tx1"/>
                        </a:solidFill>
                      </a:endParaRPr>
                    </a:p>
                  </a:txBody>
                  <a:tcPr anchor="ctr">
                    <a:solidFill>
                      <a:schemeClr val="accent2">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40000"/>
                        <a:lumOff val="6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sym typeface="Wingdings" panose="05000000000000000000" pitchFamily="2" charset="2"/>
                        </a:rPr>
                        <a:t></a:t>
                      </a:r>
                      <a:br>
                        <a:rPr lang="en-US" sz="1300" dirty="0">
                          <a:solidFill>
                            <a:schemeClr val="tx1"/>
                          </a:solidFill>
                          <a:sym typeface="Wingdings" panose="05000000000000000000" pitchFamily="2" charset="2"/>
                        </a:rPr>
                      </a:br>
                      <a:r>
                        <a:rPr lang="en-US" sz="1300" dirty="0">
                          <a:solidFill>
                            <a:schemeClr val="tx1"/>
                          </a:solidFill>
                          <a:sym typeface="Wingdings" panose="05000000000000000000" pitchFamily="2" charset="2"/>
                        </a:rPr>
                        <a:t>v. 33</a:t>
                      </a:r>
                      <a:endParaRPr lang="en-US" sz="1300" dirty="0">
                        <a:solidFill>
                          <a:schemeClr val="tx1"/>
                        </a:solidFill>
                      </a:endParaRPr>
                    </a:p>
                  </a:txBody>
                  <a:tcPr anchor="ctr"/>
                </a:tc>
                <a:extLst>
                  <a:ext uri="{0D108BD9-81ED-4DB2-BD59-A6C34878D82A}">
                    <a16:rowId xmlns:a16="http://schemas.microsoft.com/office/drawing/2014/main" val="46729428"/>
                  </a:ext>
                </a:extLst>
              </a:tr>
              <a:tr h="370840">
                <a:tc>
                  <a:txBody>
                    <a:bodyPr/>
                    <a:lstStyle/>
                    <a:p>
                      <a:pPr algn="ctr"/>
                      <a:r>
                        <a:rPr lang="en-US" sz="1300" dirty="0">
                          <a:solidFill>
                            <a:schemeClr val="tx1"/>
                          </a:solidFill>
                        </a:rPr>
                        <a:t>Corinth</a:t>
                      </a:r>
                      <a:br>
                        <a:rPr lang="en-US" sz="1300" dirty="0">
                          <a:solidFill>
                            <a:schemeClr val="tx1"/>
                          </a:solidFill>
                        </a:rPr>
                      </a:br>
                      <a:r>
                        <a:rPr lang="en-US" sz="1300" dirty="0">
                          <a:solidFill>
                            <a:schemeClr val="tx1"/>
                          </a:solidFill>
                        </a:rPr>
                        <a:t>(18:8)</a:t>
                      </a:r>
                    </a:p>
                  </a:txBody>
                  <a:tcPr anchor="ctr">
                    <a:solidFill>
                      <a:schemeClr val="accent4">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5">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endParaRPr lang="en-US" sz="2000" dirty="0">
                        <a:solidFill>
                          <a:schemeClr val="tx1"/>
                        </a:solidFill>
                      </a:endParaRPr>
                    </a:p>
                  </a:txBody>
                  <a:tcPr anchor="ctr">
                    <a:solidFill>
                      <a:schemeClr val="accent2">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6">
                        <a:lumMod val="20000"/>
                        <a:lumOff val="80000"/>
                      </a:schemeClr>
                    </a:solidFill>
                  </a:tcPr>
                </a:tc>
                <a:tc>
                  <a:txBody>
                    <a:bodyPr/>
                    <a:lstStyle/>
                    <a:p>
                      <a:pPr algn="ctr"/>
                      <a:r>
                        <a:rPr kumimoji="0" lang="en-US" sz="2000" b="0" i="0" u="none" strike="noStrike" kern="1200" cap="none" spc="0" normalizeH="0" baseline="0" noProof="0" dirty="0">
                          <a:ln>
                            <a:noFill/>
                          </a:ln>
                          <a:solidFill>
                            <a:srgbClr val="C00000"/>
                          </a:solidFill>
                          <a:effectLst/>
                          <a:uLnTx/>
                          <a:uFillTx/>
                          <a:latin typeface="+mn-lt"/>
                          <a:ea typeface="+mn-ea"/>
                          <a:cs typeface="+mn-cs"/>
                          <a:sym typeface="Wingdings" panose="05000000000000000000" pitchFamily="2" charset="2"/>
                        </a:rPr>
                        <a:t></a:t>
                      </a:r>
                      <a:endParaRPr lang="en-US" sz="1300" dirty="0">
                        <a:solidFill>
                          <a:schemeClr val="tx1"/>
                        </a:solidFill>
                      </a:endParaRPr>
                    </a:p>
                  </a:txBody>
                  <a:tcPr anchor="ctr">
                    <a:solidFill>
                      <a:schemeClr val="accent3">
                        <a:lumMod val="20000"/>
                        <a:lumOff val="80000"/>
                      </a:schemeClr>
                    </a:solidFill>
                  </a:tcPr>
                </a:tc>
                <a:tc>
                  <a:txBody>
                    <a:bodyPr/>
                    <a:lstStyle/>
                    <a:p>
                      <a:pPr algn="ctr"/>
                      <a:r>
                        <a:rPr kumimoji="0" lang="en-US" sz="2000" b="0" i="0" u="none" strike="noStrike" kern="1200" cap="none" spc="0" normalizeH="0" baseline="0" noProof="0" dirty="0">
                          <a:ln>
                            <a:noFill/>
                          </a:ln>
                          <a:solidFill>
                            <a:srgbClr val="000000"/>
                          </a:solidFill>
                          <a:effectLst/>
                          <a:uLnTx/>
                          <a:uFillTx/>
                          <a:latin typeface="+mn-lt"/>
                          <a:ea typeface="+mn-ea"/>
                          <a:cs typeface="+mn-cs"/>
                          <a:sym typeface="Wingdings" panose="05000000000000000000" pitchFamily="2" charset="2"/>
                        </a:rPr>
                        <a:t></a:t>
                      </a:r>
                    </a:p>
                  </a:txBody>
                  <a:tcPr anchor="ctr"/>
                </a:tc>
                <a:extLst>
                  <a:ext uri="{0D108BD9-81ED-4DB2-BD59-A6C34878D82A}">
                    <a16:rowId xmlns:a16="http://schemas.microsoft.com/office/drawing/2014/main" val="1988892728"/>
                  </a:ext>
                </a:extLst>
              </a:tr>
              <a:tr h="370840">
                <a:tc>
                  <a:txBody>
                    <a:bodyPr/>
                    <a:lstStyle/>
                    <a:p>
                      <a:pPr algn="ctr"/>
                      <a:r>
                        <a:rPr lang="en-US" sz="1300" dirty="0">
                          <a:solidFill>
                            <a:schemeClr val="bg1"/>
                          </a:solidFill>
                        </a:rPr>
                        <a:t>Commands</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sym typeface="Wingdings" panose="05000000000000000000" pitchFamily="2" charset="2"/>
                        </a:rPr>
                        <a:t>Romans 10:14,17</a:t>
                      </a:r>
                      <a:endParaRPr lang="en-US" sz="1000" dirty="0">
                        <a:solidFill>
                          <a:schemeClr val="bg1"/>
                        </a:solidFill>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John 8:24; Hebrews 11:6</a:t>
                      </a:r>
                      <a:endParaRPr lang="en-US" sz="1300" dirty="0">
                        <a:solidFill>
                          <a:schemeClr val="bg1"/>
                        </a:solidFill>
                      </a:endParaRPr>
                    </a:p>
                  </a:txBody>
                  <a:tcPr anchor="ctr">
                    <a:solidFill>
                      <a:schemeClr val="accent2"/>
                    </a:solidFill>
                  </a:tcPr>
                </a:tc>
                <a:tc>
                  <a:txBody>
                    <a:bodyPr/>
                    <a:lstStyle/>
                    <a:p>
                      <a:pPr algn="ctr"/>
                      <a:r>
                        <a:rPr lang="en-US" sz="1300" dirty="0">
                          <a:solidFill>
                            <a:schemeClr val="bg1"/>
                          </a:solidFill>
                        </a:rPr>
                        <a:t>Luke 13:5; Acts 17:30</a:t>
                      </a:r>
                    </a:p>
                  </a:txBody>
                  <a:tcPr anchor="ctr">
                    <a:solidFill>
                      <a:schemeClr val="accent6"/>
                    </a:solidFill>
                  </a:tcPr>
                </a:tc>
                <a:tc>
                  <a:txBody>
                    <a:bodyPr/>
                    <a:lstStyle/>
                    <a:p>
                      <a:pPr algn="ctr"/>
                      <a:r>
                        <a:rPr lang="en-US" sz="1300" dirty="0">
                          <a:solidFill>
                            <a:schemeClr val="bg1"/>
                          </a:solidFill>
                        </a:rPr>
                        <a:t>Romans </a:t>
                      </a:r>
                      <a:br>
                        <a:rPr lang="en-US" sz="1300" dirty="0">
                          <a:solidFill>
                            <a:schemeClr val="bg1"/>
                          </a:solidFill>
                        </a:rPr>
                      </a:br>
                      <a:r>
                        <a:rPr lang="en-US" sz="1300" dirty="0">
                          <a:solidFill>
                            <a:schemeClr val="bg1"/>
                          </a:solidFill>
                        </a:rPr>
                        <a:t>10:9-10</a:t>
                      </a:r>
                    </a:p>
                  </a:txBody>
                  <a:tcPr anchor="c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bg1"/>
                          </a:solidFill>
                          <a:sym typeface="Wingdings" panose="05000000000000000000" pitchFamily="2" charset="2"/>
                        </a:rPr>
                        <a:t>Mark 16:16; Galatians 3:27</a:t>
                      </a:r>
                      <a:endParaRPr lang="en-US" sz="1300" dirty="0">
                        <a:solidFill>
                          <a:schemeClr val="bg1"/>
                        </a:solidFill>
                      </a:endParaRPr>
                    </a:p>
                  </a:txBody>
                  <a:tcPr anchor="ctr">
                    <a:solidFill>
                      <a:schemeClr val="accent1"/>
                    </a:solidFill>
                  </a:tcPr>
                </a:tc>
                <a:extLst>
                  <a:ext uri="{0D108BD9-81ED-4DB2-BD59-A6C34878D82A}">
                    <a16:rowId xmlns:a16="http://schemas.microsoft.com/office/drawing/2014/main" val="1457022091"/>
                  </a:ext>
                </a:extLst>
              </a:tr>
            </a:tbl>
          </a:graphicData>
        </a:graphic>
      </p:graphicFrame>
      <p:sp>
        <p:nvSpPr>
          <p:cNvPr id="5" name="Rectangle 4">
            <a:extLst>
              <a:ext uri="{FF2B5EF4-FFF2-40B4-BE49-F238E27FC236}">
                <a16:creationId xmlns:a16="http://schemas.microsoft.com/office/drawing/2014/main" id="{41BBAEC2-2233-44E3-83FD-D41323065AA2}"/>
              </a:ext>
            </a:extLst>
          </p:cNvPr>
          <p:cNvSpPr/>
          <p:nvPr/>
        </p:nvSpPr>
        <p:spPr>
          <a:xfrm>
            <a:off x="5948413" y="1386038"/>
            <a:ext cx="1193532" cy="4926272"/>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5"/>
                </a:solidFill>
                <a:latin typeface="+mj-lt"/>
              </a:rPr>
              <a:t>INSTRUCTING</a:t>
            </a:r>
          </a:p>
        </p:txBody>
      </p:sp>
      <p:sp>
        <p:nvSpPr>
          <p:cNvPr id="9" name="Rectangle 8">
            <a:extLst>
              <a:ext uri="{FF2B5EF4-FFF2-40B4-BE49-F238E27FC236}">
                <a16:creationId xmlns:a16="http://schemas.microsoft.com/office/drawing/2014/main" id="{8CD009C6-F689-466E-BEC0-F0D99D0CC590}"/>
              </a:ext>
            </a:extLst>
          </p:cNvPr>
          <p:cNvSpPr/>
          <p:nvPr/>
        </p:nvSpPr>
        <p:spPr>
          <a:xfrm>
            <a:off x="7135355" y="1378144"/>
            <a:ext cx="1213195"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2"/>
                </a:solidFill>
                <a:latin typeface="+mj-lt"/>
              </a:rPr>
              <a:t>CONVICTING</a:t>
            </a:r>
          </a:p>
        </p:txBody>
      </p:sp>
      <p:sp>
        <p:nvSpPr>
          <p:cNvPr id="10" name="Rectangle 9">
            <a:extLst>
              <a:ext uri="{FF2B5EF4-FFF2-40B4-BE49-F238E27FC236}">
                <a16:creationId xmlns:a16="http://schemas.microsoft.com/office/drawing/2014/main" id="{F17B3F8E-C9D8-49BB-880C-1B9E65437F97}"/>
              </a:ext>
            </a:extLst>
          </p:cNvPr>
          <p:cNvSpPr/>
          <p:nvPr/>
        </p:nvSpPr>
        <p:spPr>
          <a:xfrm>
            <a:off x="8348552" y="1386038"/>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6"/>
                </a:solidFill>
                <a:latin typeface="+mj-lt"/>
              </a:rPr>
              <a:t>TURNING</a:t>
            </a:r>
          </a:p>
        </p:txBody>
      </p:sp>
      <p:sp>
        <p:nvSpPr>
          <p:cNvPr id="11" name="Rectangle 10">
            <a:extLst>
              <a:ext uri="{FF2B5EF4-FFF2-40B4-BE49-F238E27FC236}">
                <a16:creationId xmlns:a16="http://schemas.microsoft.com/office/drawing/2014/main" id="{6F38DB0C-F7F1-4DDE-84CE-24218E80C75C}"/>
              </a:ext>
            </a:extLst>
          </p:cNvPr>
          <p:cNvSpPr/>
          <p:nvPr/>
        </p:nvSpPr>
        <p:spPr>
          <a:xfrm>
            <a:off x="9528903" y="1393932"/>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3"/>
                </a:solidFill>
                <a:latin typeface="+mj-lt"/>
              </a:rPr>
              <a:t>TELLING</a:t>
            </a:r>
          </a:p>
        </p:txBody>
      </p:sp>
      <p:sp>
        <p:nvSpPr>
          <p:cNvPr id="12" name="Rectangle 11">
            <a:extLst>
              <a:ext uri="{FF2B5EF4-FFF2-40B4-BE49-F238E27FC236}">
                <a16:creationId xmlns:a16="http://schemas.microsoft.com/office/drawing/2014/main" id="{FBEF764E-B52F-4DAC-909B-979800B092D8}"/>
              </a:ext>
            </a:extLst>
          </p:cNvPr>
          <p:cNvSpPr/>
          <p:nvPr/>
        </p:nvSpPr>
        <p:spPr>
          <a:xfrm>
            <a:off x="10722435" y="1401826"/>
            <a:ext cx="1193532" cy="4934166"/>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a:solidFill>
                  <a:schemeClr val="accent1"/>
                </a:solidFill>
                <a:latin typeface="+mj-lt"/>
              </a:rPr>
              <a:t>CLEANSING</a:t>
            </a:r>
          </a:p>
        </p:txBody>
      </p:sp>
      <p:sp>
        <p:nvSpPr>
          <p:cNvPr id="8" name="TextBox 7">
            <a:extLst>
              <a:ext uri="{FF2B5EF4-FFF2-40B4-BE49-F238E27FC236}">
                <a16:creationId xmlns:a16="http://schemas.microsoft.com/office/drawing/2014/main" id="{3F641EC5-578B-4CC6-BC66-A4EE6F03DDAA}"/>
              </a:ext>
            </a:extLst>
          </p:cNvPr>
          <p:cNvSpPr txBox="1"/>
          <p:nvPr/>
        </p:nvSpPr>
        <p:spPr>
          <a:xfrm>
            <a:off x="8436077" y="5506065"/>
            <a:ext cx="1079753" cy="646331"/>
          </a:xfrm>
          <a:prstGeom prst="rect">
            <a:avLst/>
          </a:prstGeom>
          <a:noFill/>
        </p:spPr>
        <p:txBody>
          <a:bodyPr wrap="square" rtlCol="0">
            <a:spAutoFit/>
          </a:bodyPr>
          <a:lstStyle/>
          <a:p>
            <a:pPr algn="ctr"/>
            <a:r>
              <a:rPr lang="en-US" dirty="0">
                <a:solidFill>
                  <a:schemeClr val="accent6"/>
                </a:solidFill>
                <a:latin typeface="+mj-lt"/>
              </a:rPr>
              <a:t>Life &amp; mind</a:t>
            </a:r>
          </a:p>
        </p:txBody>
      </p:sp>
    </p:spTree>
    <p:extLst>
      <p:ext uri="{BB962C8B-B14F-4D97-AF65-F5344CB8AC3E}">
        <p14:creationId xmlns:p14="http://schemas.microsoft.com/office/powerpoint/2010/main" val="342720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Some will say there is nothing to do, as there is no God.</a:t>
            </a:r>
          </a:p>
          <a:p>
            <a:pPr lvl="1"/>
            <a:r>
              <a:rPr lang="en-US" sz="2800" dirty="0">
                <a:solidFill>
                  <a:prstClr val="black"/>
                </a:solidFill>
              </a:rPr>
              <a:t>Psalm 14:1</a:t>
            </a: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1"/>
            <a:endParaRPr lang="en-US" sz="2800" dirty="0">
              <a:solidFill>
                <a:prstClr val="black"/>
              </a:solidFill>
            </a:endParaRPr>
          </a:p>
          <a:p>
            <a:pPr lvl="2"/>
            <a:r>
              <a:rPr lang="en-US" sz="2600" dirty="0">
                <a:solidFill>
                  <a:prstClr val="black"/>
                </a:solidFill>
              </a:rPr>
              <a:t>What does Bible say of those who say there is no God?</a:t>
            </a:r>
          </a:p>
          <a:p>
            <a:pPr marL="914400" lvl="2" indent="0">
              <a:buNone/>
            </a:pPr>
            <a:endParaRPr lang="en-US" sz="2400" dirty="0">
              <a:solidFill>
                <a:prstClr val="black"/>
              </a:solidFill>
            </a:endParaRPr>
          </a:p>
          <a:p>
            <a:pPr lvl="2"/>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706D7A-6FB5-14E5-845B-0253B57ECB72}"/>
              </a:ext>
            </a:extLst>
          </p:cNvPr>
          <p:cNvSpPr/>
          <p:nvPr/>
        </p:nvSpPr>
        <p:spPr>
          <a:xfrm>
            <a:off x="4748645" y="2281164"/>
            <a:ext cx="7315200" cy="152453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“The fool has said in his heart, “There is no God.”</a:t>
            </a:r>
            <a:br>
              <a:rPr lang="en-US" sz="2400" dirty="0"/>
            </a:br>
            <a:r>
              <a:rPr lang="en-US" sz="2400" dirty="0"/>
              <a:t>They are corrupt, They have done abominable works, There is none who does good.”</a:t>
            </a:r>
          </a:p>
        </p:txBody>
      </p:sp>
    </p:spTree>
    <p:extLst>
      <p:ext uri="{BB962C8B-B14F-4D97-AF65-F5344CB8AC3E}">
        <p14:creationId xmlns:p14="http://schemas.microsoft.com/office/powerpoint/2010/main" val="42256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Others will say you just have to wait for a sign from the Holy Spirit to let you know you are saved.</a:t>
            </a:r>
          </a:p>
          <a:p>
            <a:pPr lvl="1"/>
            <a:r>
              <a:rPr lang="en-US" sz="2800" dirty="0">
                <a:solidFill>
                  <a:prstClr val="black"/>
                </a:solidFill>
              </a:rPr>
              <a:t>Cornelius (Acts 10-11)</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5090714-6289-5787-A96E-4AC7AE09A467}"/>
              </a:ext>
            </a:extLst>
          </p:cNvPr>
          <p:cNvSpPr/>
          <p:nvPr/>
        </p:nvSpPr>
        <p:spPr>
          <a:xfrm>
            <a:off x="4748645" y="2744804"/>
            <a:ext cx="7315200" cy="40745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they said, “Cornelius the centurion, a just man, </a:t>
            </a:r>
            <a:br>
              <a:rPr lang="en-US" sz="2400" dirty="0"/>
            </a:br>
            <a:r>
              <a:rPr lang="en-US" sz="2400" dirty="0"/>
              <a:t>one who fears God and has a good reputation among </a:t>
            </a:r>
            <a:br>
              <a:rPr lang="en-US" sz="2400" dirty="0"/>
            </a:br>
            <a:r>
              <a:rPr lang="en-US" sz="2400" dirty="0"/>
              <a:t>all the nation of the Jews, was divinely instructed by a holy angel to summon you to his house, and to hear words from you.”… Send therefore to Joppa and call Simon here, whose surname is Peter. He is lodging in the house of Simon, a tanner, by the sea. When he comes, </a:t>
            </a:r>
            <a:br>
              <a:rPr lang="en-US" sz="2400" dirty="0"/>
            </a:br>
            <a:r>
              <a:rPr lang="en-US" sz="2400" dirty="0"/>
              <a:t>he will speak to you.’ So I sent to you immediately, and you have done well to come. Now therefore, we are </a:t>
            </a:r>
            <a:br>
              <a:rPr lang="en-US" sz="2400" dirty="0"/>
            </a:br>
            <a:r>
              <a:rPr lang="en-US" sz="2400" dirty="0"/>
              <a:t>all present before God, to hear all the things </a:t>
            </a:r>
            <a:br>
              <a:rPr lang="en-US" sz="2400" dirty="0"/>
            </a:br>
            <a:r>
              <a:rPr lang="en-US" sz="2400" dirty="0"/>
              <a:t>commanded you by God.”</a:t>
            </a:r>
          </a:p>
        </p:txBody>
      </p:sp>
    </p:spTree>
    <p:extLst>
      <p:ext uri="{BB962C8B-B14F-4D97-AF65-F5344CB8AC3E}">
        <p14:creationId xmlns:p14="http://schemas.microsoft.com/office/powerpoint/2010/main" val="333526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Others will say you just have to wait for a sign from the Holy Spirit to let you know you are saved.</a:t>
            </a:r>
          </a:p>
          <a:p>
            <a:pPr lvl="1"/>
            <a:r>
              <a:rPr lang="en-US" sz="2800" dirty="0">
                <a:solidFill>
                  <a:prstClr val="black"/>
                </a:solidFill>
              </a:rPr>
              <a:t>Cornelius (Acts 10-11)</a:t>
            </a:r>
          </a:p>
          <a:p>
            <a:pPr lvl="2"/>
            <a:r>
              <a:rPr lang="en-US" sz="2400" dirty="0">
                <a:solidFill>
                  <a:prstClr val="black"/>
                </a:solidFill>
              </a:rPr>
              <a:t>Cornelius was visited by an angel but what did he want to hear? (Acts 10:22, 32-33)</a:t>
            </a:r>
          </a:p>
          <a:p>
            <a:pPr lvl="2"/>
            <a:r>
              <a:rPr lang="en-US" sz="2400" dirty="0">
                <a:solidFill>
                  <a:prstClr val="black"/>
                </a:solidFill>
              </a:rPr>
              <a:t>Even after the Holy Ghost fell on them, what did Peter do? (Acts 10:48)</a:t>
            </a:r>
          </a:p>
          <a:p>
            <a:pPr lvl="3"/>
            <a:endParaRPr lang="en-US" sz="2200" dirty="0">
              <a:solidFill>
                <a:prstClr val="black"/>
              </a:solidFill>
            </a:endParaRPr>
          </a:p>
          <a:p>
            <a:pPr lvl="3"/>
            <a:endParaRPr lang="en-US" sz="2200" dirty="0">
              <a:solidFill>
                <a:prstClr val="black"/>
              </a:solidFill>
            </a:endParaRPr>
          </a:p>
          <a:p>
            <a:pPr lvl="4"/>
            <a:endParaRPr lang="en-US" sz="2200" dirty="0">
              <a:solidFill>
                <a:prstClr val="black"/>
              </a:solidFill>
            </a:endParaRPr>
          </a:p>
          <a:p>
            <a:pPr lvl="2"/>
            <a:r>
              <a:rPr lang="en-US" sz="2400" dirty="0">
                <a:solidFill>
                  <a:prstClr val="black"/>
                </a:solidFill>
              </a:rPr>
              <a:t>When did the Holy Ghost fall on the household of Cornelius? (Acts 11:15)</a:t>
            </a:r>
          </a:p>
          <a:p>
            <a:pPr lvl="1"/>
            <a:endParaRPr lang="en-US" sz="2800" dirty="0">
              <a:solidFill>
                <a:prstClr val="black"/>
              </a:solidFill>
            </a:endParaRPr>
          </a:p>
          <a:p>
            <a:pPr marL="914400" lvl="2" indent="0">
              <a:buNone/>
            </a:pPr>
            <a:endParaRPr lang="en-US" sz="2400" dirty="0">
              <a:solidFill>
                <a:prstClr val="black"/>
              </a:solidFill>
            </a:endParaRPr>
          </a:p>
          <a:p>
            <a:pPr lvl="2"/>
            <a:endParaRPr lang="en-US" sz="2600" dirty="0"/>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C4C03BF-6825-4411-621E-38921387B953}"/>
              </a:ext>
            </a:extLst>
          </p:cNvPr>
          <p:cNvSpPr/>
          <p:nvPr/>
        </p:nvSpPr>
        <p:spPr>
          <a:xfrm>
            <a:off x="4748645" y="4161472"/>
            <a:ext cx="7315200" cy="86128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he commanded them to be baptized in the name of the Lord. Then they asked him to stay a few days.”</a:t>
            </a:r>
          </a:p>
        </p:txBody>
      </p:sp>
      <p:sp>
        <p:nvSpPr>
          <p:cNvPr id="5" name="Rectangle 4">
            <a:extLst>
              <a:ext uri="{FF2B5EF4-FFF2-40B4-BE49-F238E27FC236}">
                <a16:creationId xmlns:a16="http://schemas.microsoft.com/office/drawing/2014/main" id="{CC5215C9-2785-6867-06E6-C4A374C2044A}"/>
              </a:ext>
            </a:extLst>
          </p:cNvPr>
          <p:cNvSpPr/>
          <p:nvPr/>
        </p:nvSpPr>
        <p:spPr>
          <a:xfrm>
            <a:off x="4748645" y="5926689"/>
            <a:ext cx="7315200" cy="86128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“And as I began to speak, the Holy Spirit fell upon them, as upon us at the beginning.”</a:t>
            </a:r>
          </a:p>
        </p:txBody>
      </p:sp>
    </p:spTree>
    <p:extLst>
      <p:ext uri="{BB962C8B-B14F-4D97-AF65-F5344CB8AC3E}">
        <p14:creationId xmlns:p14="http://schemas.microsoft.com/office/powerpoint/2010/main" val="183187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left)">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endParaRPr lang="en-US" sz="2400" dirty="0">
              <a:solidFill>
                <a:prstClr val="black"/>
              </a:solidFill>
            </a:endParaRPr>
          </a:p>
          <a:p>
            <a:pPr lvl="1"/>
            <a:r>
              <a:rPr lang="en-US" sz="2800" dirty="0"/>
              <a:t>James 2:19</a:t>
            </a:r>
          </a:p>
          <a:p>
            <a:pPr lvl="1"/>
            <a:endParaRPr lang="en-US" sz="2800" dirty="0"/>
          </a:p>
          <a:p>
            <a:pPr lvl="1"/>
            <a:endParaRPr lang="en-US" sz="2800" dirty="0"/>
          </a:p>
          <a:p>
            <a:pPr lvl="1"/>
            <a:endParaRPr lang="en-US" sz="2800" dirty="0"/>
          </a:p>
          <a:p>
            <a:pPr lvl="2"/>
            <a:r>
              <a:rPr lang="en-US" sz="2600" dirty="0"/>
              <a:t>Who believes in God?</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5B71B6-76BF-8760-9DEB-55389897E25B}"/>
              </a:ext>
            </a:extLst>
          </p:cNvPr>
          <p:cNvSpPr/>
          <p:nvPr/>
        </p:nvSpPr>
        <p:spPr>
          <a:xfrm>
            <a:off x="4748645" y="2281164"/>
            <a:ext cx="7315200" cy="10042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“You believe that there is one God. You do well. </a:t>
            </a:r>
            <a:br>
              <a:rPr lang="en-US" sz="2400" dirty="0"/>
            </a:br>
            <a:r>
              <a:rPr lang="en-US" sz="2400" dirty="0"/>
              <a:t>Even the demons believe—and tremble!”</a:t>
            </a:r>
          </a:p>
        </p:txBody>
      </p:sp>
    </p:spTree>
    <p:extLst>
      <p:ext uri="{BB962C8B-B14F-4D97-AF65-F5344CB8AC3E}">
        <p14:creationId xmlns:p14="http://schemas.microsoft.com/office/powerpoint/2010/main" val="37078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endParaRPr lang="en-US" sz="2400" dirty="0">
              <a:solidFill>
                <a:prstClr val="black"/>
              </a:solidFill>
            </a:endParaRPr>
          </a:p>
          <a:p>
            <a:pPr lvl="1"/>
            <a:r>
              <a:rPr lang="en-US" sz="2800" dirty="0"/>
              <a:t>Matthew 8:28-29</a:t>
            </a:r>
          </a:p>
          <a:p>
            <a:pPr lvl="1"/>
            <a:endParaRPr lang="en-US" sz="2800" dirty="0"/>
          </a:p>
          <a:p>
            <a:pPr lvl="1"/>
            <a:endParaRPr lang="en-US" sz="2800" dirty="0"/>
          </a:p>
          <a:p>
            <a:pPr lvl="1"/>
            <a:endParaRPr lang="en-US" sz="2800" dirty="0"/>
          </a:p>
          <a:p>
            <a:pPr lvl="1"/>
            <a:endParaRPr lang="en-US" sz="2800" dirty="0"/>
          </a:p>
          <a:p>
            <a:pPr lvl="3"/>
            <a:endParaRPr lang="en-US" sz="2200" dirty="0"/>
          </a:p>
          <a:p>
            <a:pPr lvl="3"/>
            <a:endParaRPr lang="en-US" sz="2200" dirty="0"/>
          </a:p>
          <a:p>
            <a:pPr lvl="3"/>
            <a:endParaRPr lang="en-US" sz="2200" dirty="0"/>
          </a:p>
          <a:p>
            <a:pPr lvl="2"/>
            <a:r>
              <a:rPr lang="en-US" sz="2600" dirty="0"/>
              <a:t>Who else do demons believe in?</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5B71B6-76BF-8760-9DEB-55389897E25B}"/>
              </a:ext>
            </a:extLst>
          </p:cNvPr>
          <p:cNvSpPr/>
          <p:nvPr/>
        </p:nvSpPr>
        <p:spPr>
          <a:xfrm>
            <a:off x="4748645" y="2281164"/>
            <a:ext cx="7315200" cy="27844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“When He had come to the other side, to the country </a:t>
            </a:r>
            <a:br>
              <a:rPr lang="en-US" sz="2400" dirty="0"/>
            </a:br>
            <a:r>
              <a:rPr lang="en-US" sz="2400" dirty="0"/>
              <a:t>of the Gergesenes, there met Him two demon-possessed men, coming out of the tombs, exceedingly fierce, so</a:t>
            </a:r>
            <a:br>
              <a:rPr lang="en-US" sz="2400" dirty="0"/>
            </a:br>
            <a:r>
              <a:rPr lang="en-US" sz="2400" dirty="0"/>
              <a:t> that no one could pass that way. And suddenly they </a:t>
            </a:r>
            <a:br>
              <a:rPr lang="en-US" sz="2400" dirty="0"/>
            </a:br>
            <a:r>
              <a:rPr lang="en-US" sz="2400" dirty="0"/>
              <a:t>cried out, saying, “What have we to do with You, </a:t>
            </a:r>
            <a:br>
              <a:rPr lang="en-US" sz="2400" dirty="0"/>
            </a:br>
            <a:r>
              <a:rPr lang="en-US" sz="2400" dirty="0"/>
              <a:t>Jesus, You Son of God? Have You come here to </a:t>
            </a:r>
            <a:br>
              <a:rPr lang="en-US" sz="2400" dirty="0"/>
            </a:br>
            <a:r>
              <a:rPr lang="en-US" sz="2400" dirty="0"/>
              <a:t>torment us before the time?”</a:t>
            </a:r>
          </a:p>
        </p:txBody>
      </p:sp>
    </p:spTree>
    <p:extLst>
      <p:ext uri="{BB962C8B-B14F-4D97-AF65-F5344CB8AC3E}">
        <p14:creationId xmlns:p14="http://schemas.microsoft.com/office/powerpoint/2010/main" val="218786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wipe(left)">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endParaRPr lang="en-US" sz="2400" dirty="0">
              <a:solidFill>
                <a:prstClr val="black"/>
              </a:solidFill>
            </a:endParaRPr>
          </a:p>
          <a:p>
            <a:pPr lvl="1"/>
            <a:r>
              <a:rPr lang="en-US" sz="2800" dirty="0"/>
              <a:t>Matthew 4:1,3,6</a:t>
            </a:r>
          </a:p>
          <a:p>
            <a:pPr lvl="1"/>
            <a:endParaRPr lang="en-US" sz="2800" dirty="0"/>
          </a:p>
          <a:p>
            <a:pPr lvl="1"/>
            <a:endParaRPr lang="en-US" sz="2800" dirty="0"/>
          </a:p>
          <a:p>
            <a:pPr lvl="1"/>
            <a:endParaRPr lang="en-US" sz="2800" dirty="0"/>
          </a:p>
          <a:p>
            <a:pPr lvl="1"/>
            <a:endParaRPr lang="en-US" sz="2800" dirty="0"/>
          </a:p>
          <a:p>
            <a:pPr lvl="3"/>
            <a:endParaRPr lang="en-US" sz="2200" dirty="0"/>
          </a:p>
          <a:p>
            <a:pPr lvl="3"/>
            <a:endParaRPr lang="en-US" sz="2200" dirty="0"/>
          </a:p>
          <a:p>
            <a:pPr lvl="3"/>
            <a:endParaRPr lang="en-US" sz="2200" dirty="0"/>
          </a:p>
          <a:p>
            <a:pPr lvl="2"/>
            <a:r>
              <a:rPr lang="en-US" sz="2600" dirty="0"/>
              <a:t>If the devil was trying to tempt Jesus to fall into temptation and then not be a suitable sinless offering, what does Satan also believe?</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5B71B6-76BF-8760-9DEB-55389897E25B}"/>
              </a:ext>
            </a:extLst>
          </p:cNvPr>
          <p:cNvSpPr/>
          <p:nvPr/>
        </p:nvSpPr>
        <p:spPr>
          <a:xfrm>
            <a:off x="4748645" y="2281164"/>
            <a:ext cx="7315200" cy="27844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“Then Jesus was led up by the Spirit into the wilderness to be tempted by the devil….</a:t>
            </a:r>
          </a:p>
          <a:p>
            <a:pPr algn="ctr"/>
            <a:r>
              <a:rPr lang="en-US" sz="2400" dirty="0"/>
              <a:t>Now when the tempter came to Him, he said, “If You are the Son of God, command that these stones become bread.”…</a:t>
            </a:r>
          </a:p>
          <a:p>
            <a:pPr algn="ctr"/>
            <a:r>
              <a:rPr lang="en-US" sz="2400" dirty="0"/>
              <a:t>and said to Him, “If You are the Son of God, throw Yourself down. For it is written…”</a:t>
            </a:r>
          </a:p>
        </p:txBody>
      </p:sp>
    </p:spTree>
    <p:extLst>
      <p:ext uri="{BB962C8B-B14F-4D97-AF65-F5344CB8AC3E}">
        <p14:creationId xmlns:p14="http://schemas.microsoft.com/office/powerpoint/2010/main" val="296856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wipe(left)">
                                      <p:cBhvr>
                                        <p:cTn id="1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p>
          <a:p>
            <a:pPr lvl="1"/>
            <a:r>
              <a:rPr lang="en-US" sz="2800" dirty="0">
                <a:solidFill>
                  <a:prstClr val="black"/>
                </a:solidFill>
              </a:rPr>
              <a:t>Matthew 7:21-27</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8A53828-0FC4-663F-5B86-B1F679988C89}"/>
              </a:ext>
            </a:extLst>
          </p:cNvPr>
          <p:cNvSpPr/>
          <p:nvPr/>
        </p:nvSpPr>
        <p:spPr>
          <a:xfrm>
            <a:off x="4748645" y="2281163"/>
            <a:ext cx="7315200" cy="34641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a:t>
            </a:r>
          </a:p>
        </p:txBody>
      </p:sp>
    </p:spTree>
    <p:extLst>
      <p:ext uri="{BB962C8B-B14F-4D97-AF65-F5344CB8AC3E}">
        <p14:creationId xmlns:p14="http://schemas.microsoft.com/office/powerpoint/2010/main" val="210408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F45AB1-5A3B-5941-DBE7-A3652F22CF25}"/>
              </a:ext>
            </a:extLst>
          </p:cNvPr>
          <p:cNvSpPr/>
          <p:nvPr/>
        </p:nvSpPr>
        <p:spPr>
          <a:xfrm>
            <a:off x="0" y="2545492"/>
            <a:ext cx="4550094" cy="43125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1EBE7A-BDBC-432D-12A1-1C1C6C40651F}"/>
              </a:ext>
            </a:extLst>
          </p:cNvPr>
          <p:cNvSpPr>
            <a:spLocks noGrp="1"/>
          </p:cNvSpPr>
          <p:nvPr>
            <p:ph type="title"/>
          </p:nvPr>
        </p:nvSpPr>
        <p:spPr>
          <a:xfrm>
            <a:off x="1" y="3163695"/>
            <a:ext cx="4550094" cy="3624283"/>
          </a:xfrm>
        </p:spPr>
        <p:txBody>
          <a:bodyPr>
            <a:normAutofit/>
          </a:bodyPr>
          <a:lstStyle/>
          <a:p>
            <a:pPr algn="ctr"/>
            <a:r>
              <a:rPr lang="en-US" sz="5400" dirty="0">
                <a:solidFill>
                  <a:schemeClr val="bg1"/>
                </a:solidFill>
              </a:rPr>
              <a:t>The</a:t>
            </a:r>
            <a:br>
              <a:rPr lang="en-US" sz="5400" dirty="0">
                <a:solidFill>
                  <a:schemeClr val="bg1"/>
                </a:solidFill>
              </a:rPr>
            </a:br>
            <a:r>
              <a:rPr lang="en-US" sz="5400" dirty="0">
                <a:solidFill>
                  <a:schemeClr val="bg1"/>
                </a:solidFill>
              </a:rPr>
              <a:t>Plan of Salvation</a:t>
            </a:r>
          </a:p>
        </p:txBody>
      </p:sp>
      <p:sp>
        <p:nvSpPr>
          <p:cNvPr id="3" name="Content Placeholder 2">
            <a:extLst>
              <a:ext uri="{FF2B5EF4-FFF2-40B4-BE49-F238E27FC236}">
                <a16:creationId xmlns:a16="http://schemas.microsoft.com/office/drawing/2014/main" id="{25A2B2ED-6F63-B98C-467C-36EE1DF62564}"/>
              </a:ext>
            </a:extLst>
          </p:cNvPr>
          <p:cNvSpPr>
            <a:spLocks noGrp="1"/>
          </p:cNvSpPr>
          <p:nvPr>
            <p:ph idx="1"/>
          </p:nvPr>
        </p:nvSpPr>
        <p:spPr>
          <a:xfrm>
            <a:off x="4761470" y="214183"/>
            <a:ext cx="7430530" cy="9238909"/>
          </a:xfrm>
        </p:spPr>
        <p:txBody>
          <a:bodyPr>
            <a:normAutofit/>
          </a:bodyPr>
          <a:lstStyle/>
          <a:p>
            <a:pPr marL="0" indent="0">
              <a:buNone/>
            </a:pPr>
            <a:r>
              <a:rPr lang="en-US" sz="3600" b="1" dirty="0">
                <a:solidFill>
                  <a:schemeClr val="accent6"/>
                </a:solidFill>
              </a:rPr>
              <a:t>What the World Says</a:t>
            </a:r>
          </a:p>
          <a:p>
            <a:r>
              <a:rPr lang="en-US" sz="3200" dirty="0">
                <a:solidFill>
                  <a:prstClr val="black"/>
                </a:solidFill>
              </a:rPr>
              <a:t>Even others will say all you have to do is believe that Jesus is the Christ.</a:t>
            </a:r>
          </a:p>
          <a:p>
            <a:pPr lvl="1"/>
            <a:r>
              <a:rPr lang="en-US" sz="2800" dirty="0">
                <a:solidFill>
                  <a:prstClr val="black"/>
                </a:solidFill>
              </a:rPr>
              <a:t>Matthew 7:21-27</a:t>
            </a:r>
          </a:p>
        </p:txBody>
      </p:sp>
      <p:pic>
        <p:nvPicPr>
          <p:cNvPr id="2052" name="Picture 4" descr="Relationship Evangelism">
            <a:extLst>
              <a:ext uri="{FF2B5EF4-FFF2-40B4-BE49-F238E27FC236}">
                <a16:creationId xmlns:a16="http://schemas.microsoft.com/office/drawing/2014/main" id="{DFCEE217-7081-8F80-2128-D04AC31BD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50094" cy="30315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8A53828-0FC4-663F-5B86-B1F679988C89}"/>
              </a:ext>
            </a:extLst>
          </p:cNvPr>
          <p:cNvSpPr/>
          <p:nvPr/>
        </p:nvSpPr>
        <p:spPr>
          <a:xfrm>
            <a:off x="4748645" y="2281163"/>
            <a:ext cx="7315200" cy="386878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“…Therefore whoever hears these sayings of Mine, </a:t>
            </a:r>
            <a:br>
              <a:rPr lang="en-US" sz="2400" dirty="0"/>
            </a:br>
            <a:r>
              <a:rPr lang="en-US" sz="2400" dirty="0"/>
              <a:t>and does them, I will liken him to a wise man who built his house on the rock: and the rain descended, the </a:t>
            </a:r>
            <a:br>
              <a:rPr lang="en-US" sz="2400" dirty="0"/>
            </a:br>
            <a:r>
              <a:rPr lang="en-US" sz="2400" dirty="0"/>
              <a:t>floods came, and the winds blew and beat on that house; and it did not fall, for it was founded on the rock.  </a:t>
            </a:r>
            <a:br>
              <a:rPr lang="en-US" sz="2400" dirty="0"/>
            </a:br>
            <a:r>
              <a:rPr lang="en-US" sz="2400" dirty="0"/>
              <a:t>But everyone who hears these sayings of Mine, and </a:t>
            </a:r>
            <a:br>
              <a:rPr lang="en-US" sz="2400" dirty="0"/>
            </a:br>
            <a:r>
              <a:rPr lang="en-US" sz="2400" dirty="0"/>
              <a:t>does not do them, will be like a foolish man who built his house on the sand: and the rain descended, the floods came, and the winds blew and beat on that house; </a:t>
            </a:r>
            <a:br>
              <a:rPr lang="en-US" sz="2400" dirty="0"/>
            </a:br>
            <a:r>
              <a:rPr lang="en-US" sz="2400" dirty="0"/>
              <a:t>and it fell. And great was its fall.”</a:t>
            </a:r>
          </a:p>
        </p:txBody>
      </p:sp>
    </p:spTree>
    <p:extLst>
      <p:ext uri="{BB962C8B-B14F-4D97-AF65-F5344CB8AC3E}">
        <p14:creationId xmlns:p14="http://schemas.microsoft.com/office/powerpoint/2010/main" val="265840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3.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4.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5.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6.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16942</TotalTime>
  <Words>2930</Words>
  <Application>Microsoft Office PowerPoint</Application>
  <PresentationFormat>Widescreen</PresentationFormat>
  <Paragraphs>443</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vt:lpstr>
      <vt:lpstr>Times New Roman</vt:lpstr>
      <vt:lpstr>Wingdings</vt:lpstr>
      <vt:lpstr>Office Theme</vt:lpstr>
      <vt:lpstr>PERSONAL EVANGELISM</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lpstr>The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EVANGELISM</dc:title>
  <dc:creator>Kevin Stilts</dc:creator>
  <cp:lastModifiedBy>Kevin Stilts</cp:lastModifiedBy>
  <cp:revision>85</cp:revision>
  <dcterms:created xsi:type="dcterms:W3CDTF">2022-12-03T19:33:06Z</dcterms:created>
  <dcterms:modified xsi:type="dcterms:W3CDTF">2023-03-14T22:52:22Z</dcterms:modified>
</cp:coreProperties>
</file>