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320" r:id="rId5"/>
    <p:sldId id="268" r:id="rId6"/>
    <p:sldId id="311" r:id="rId7"/>
    <p:sldId id="315" r:id="rId8"/>
    <p:sldId id="316" r:id="rId9"/>
    <p:sldId id="317" r:id="rId10"/>
    <p:sldId id="318" r:id="rId11"/>
    <p:sldId id="319" r:id="rId12"/>
    <p:sldId id="32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545709-473C-4137-8FAC-6CECE904897D}" v="4" dt="2023-02-26T15:19:13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68" d="100"/>
          <a:sy n="68" d="100"/>
        </p:scale>
        <p:origin x="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lege View church of Christ" userId="66daf72c15de8306" providerId="LiveId" clId="{1A545709-473C-4137-8FAC-6CECE904897D}"/>
    <pc:docChg chg="custSel addSld delSld modSld">
      <pc:chgData name="College View church of Christ" userId="66daf72c15de8306" providerId="LiveId" clId="{1A545709-473C-4137-8FAC-6CECE904897D}" dt="2023-02-26T15:19:17.399" v="6" actId="47"/>
      <pc:docMkLst>
        <pc:docMk/>
      </pc:docMkLst>
      <pc:sldChg chg="del">
        <pc:chgData name="College View church of Christ" userId="66daf72c15de8306" providerId="LiveId" clId="{1A545709-473C-4137-8FAC-6CECE904897D}" dt="2023-02-26T15:19:16.454" v="5" actId="47"/>
        <pc:sldMkLst>
          <pc:docMk/>
          <pc:sldMk cId="2353330369" sldId="313"/>
        </pc:sldMkLst>
      </pc:sldChg>
      <pc:sldChg chg="del">
        <pc:chgData name="College View church of Christ" userId="66daf72c15de8306" providerId="LiveId" clId="{1A545709-473C-4137-8FAC-6CECE904897D}" dt="2023-02-26T15:19:17.399" v="6" actId="47"/>
        <pc:sldMkLst>
          <pc:docMk/>
          <pc:sldMk cId="2062788251" sldId="314"/>
        </pc:sldMkLst>
      </pc:sldChg>
      <pc:sldChg chg="delSp new mod setBg modClrScheme chgLayout">
        <pc:chgData name="College View church of Christ" userId="66daf72c15de8306" providerId="LiveId" clId="{1A545709-473C-4137-8FAC-6CECE904897D}" dt="2023-02-26T15:18:50.093" v="2"/>
        <pc:sldMkLst>
          <pc:docMk/>
          <pc:sldMk cId="2246191822" sldId="320"/>
        </pc:sldMkLst>
        <pc:spChg chg="del">
          <ac:chgData name="College View church of Christ" userId="66daf72c15de8306" providerId="LiveId" clId="{1A545709-473C-4137-8FAC-6CECE904897D}" dt="2023-02-26T15:18:37.457" v="1" actId="700"/>
          <ac:spMkLst>
            <pc:docMk/>
            <pc:sldMk cId="2246191822" sldId="320"/>
            <ac:spMk id="2" creationId="{C27EBB15-F74C-0637-62A8-A06BFDD4FFF3}"/>
          </ac:spMkLst>
        </pc:spChg>
        <pc:spChg chg="del">
          <ac:chgData name="College View church of Christ" userId="66daf72c15de8306" providerId="LiveId" clId="{1A545709-473C-4137-8FAC-6CECE904897D}" dt="2023-02-26T15:18:37.457" v="1" actId="700"/>
          <ac:spMkLst>
            <pc:docMk/>
            <pc:sldMk cId="2246191822" sldId="320"/>
            <ac:spMk id="3" creationId="{840C1790-7B03-08EC-B9BA-D42E0D9CE722}"/>
          </ac:spMkLst>
        </pc:spChg>
      </pc:sldChg>
      <pc:sldChg chg="new setBg">
        <pc:chgData name="College View church of Christ" userId="66daf72c15de8306" providerId="LiveId" clId="{1A545709-473C-4137-8FAC-6CECE904897D}" dt="2023-02-26T15:19:13.632" v="4"/>
        <pc:sldMkLst>
          <pc:docMk/>
          <pc:sldMk cId="1875083355" sldId="32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2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10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40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3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75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60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2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850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8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070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6191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10AF38-26DF-48B3-952C-4A9091D68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8929" y="639097"/>
            <a:ext cx="6253317" cy="368601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When God Speaks 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C2D8F-56D2-4ADF-B439-0E09E7C378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2899" y="4672739"/>
            <a:ext cx="6269347" cy="102149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26 FEB 2023 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44179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308AC96E-AA33-4309-B51D-072F59E6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56686" y="1"/>
            <a:ext cx="463531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47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Habakkuk:  </a:t>
            </a:r>
            <a:br>
              <a:rPr lang="en-US" dirty="0"/>
            </a:br>
            <a:r>
              <a:rPr lang="en-US" dirty="0"/>
              <a:t>God Converses With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1: 1-4: The problem with the world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1: 5-11: The Lord’s reply: punishment is coming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/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1: 12-17: But they are worse than us!</a:t>
            </a:r>
            <a:endParaRPr lang="en-US" sz="3600" dirty="0">
              <a:effectLst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85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Habakkuk:  </a:t>
            </a:r>
            <a:br>
              <a:rPr lang="en-US" dirty="0"/>
            </a:br>
            <a:r>
              <a:rPr lang="en-US" dirty="0"/>
              <a:t>God Converses With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2: 1: What will He say?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2: 2-20: The Lord’s reply: iniquity = punishment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95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Habakkuk:  </a:t>
            </a:r>
            <a:br>
              <a:rPr lang="en-US" dirty="0"/>
            </a:br>
            <a:r>
              <a:rPr lang="en-US" dirty="0"/>
              <a:t>God Converses With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3: 1-16: The Lord is righteous!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3: 17-19: I will trust in the Lord! 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0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Job 38-42: God converses with Job</a:t>
            </a: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Job 40: 3-5: Job repents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63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Jesus Converses With Man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>
                <a:effectLst/>
              </a:rPr>
              <a:t>Matthew 22: 15-22: Caesar's image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John 3: 1-5: We must be reborn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72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EAA5D-CECE-AD63-BE31-C76B25AB0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Habakkuk 3: 17-19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3801B-BCD2-F823-5FDC-57DFB03EA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</a:endParaRPr>
          </a:p>
          <a:p>
            <a:pPr marL="0" indent="0">
              <a:spcAft>
                <a:spcPts val="0"/>
              </a:spcAft>
              <a:buNone/>
            </a:pPr>
            <a:endParaRPr lang="en-US" sz="3600" dirty="0">
              <a:effectLst/>
            </a:endParaRP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600" dirty="0"/>
              <a:t>Come what may, I will trust in the Lord!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301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354B0A-3101-43F4-CBFE-EFBB61F6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DBDF37-45EC-0599-D857-FBDE54733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083355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1">
    <a:dk1>
      <a:sysClr val="windowText" lastClr="000000"/>
    </a:dk1>
    <a:lt1>
      <a:sysClr val="window" lastClr="FFFFFF"/>
    </a:lt1>
    <a:dk2>
      <a:srgbClr val="39302A"/>
    </a:dk2>
    <a:lt2>
      <a:srgbClr val="E5DEDB"/>
    </a:lt2>
    <a:accent1>
      <a:srgbClr val="F36826"/>
    </a:accent1>
    <a:accent2>
      <a:srgbClr val="FB8E09"/>
    </a:accent2>
    <a:accent3>
      <a:srgbClr val="D48B32"/>
    </a:accent3>
    <a:accent4>
      <a:srgbClr val="E64823"/>
    </a:accent4>
    <a:accent5>
      <a:srgbClr val="FFCA08"/>
    </a:accent5>
    <a:accent6>
      <a:srgbClr val="AF695B"/>
    </a:accent6>
    <a:hlink>
      <a:srgbClr val="2998E3"/>
    </a:hlink>
    <a:folHlink>
      <a:srgbClr val="7F723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8A3B04-B0F3-4C12-A722-52B5CF6D972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5B1FD9-3BB6-4DA9-A089-3B68C2323D4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747A963-53E0-44AF-AF13-963FE676C6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{130BB934-316B-4D05-A457-1A4E12102E25}tf33845126_win32</Template>
  <TotalTime>182</TotalTime>
  <Words>148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Bookman Old Style</vt:lpstr>
      <vt:lpstr>Calibri</vt:lpstr>
      <vt:lpstr>Franklin Gothic Book</vt:lpstr>
      <vt:lpstr>1_RetrospectVTI</vt:lpstr>
      <vt:lpstr>PowerPoint Presentation</vt:lpstr>
      <vt:lpstr>When God Speaks </vt:lpstr>
      <vt:lpstr>Habakkuk:   God Converses With Man</vt:lpstr>
      <vt:lpstr>Habakkuk:   God Converses With Man</vt:lpstr>
      <vt:lpstr>Habakkuk:   God Converses With Man</vt:lpstr>
      <vt:lpstr>JOB</vt:lpstr>
      <vt:lpstr>Jesus Converses With Man</vt:lpstr>
      <vt:lpstr>Habakkuk 3: 17-19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Extreme Christianity</dc:title>
  <dc:creator>Alan Cantrell</dc:creator>
  <cp:lastModifiedBy>College View church of Christ</cp:lastModifiedBy>
  <cp:revision>12</cp:revision>
  <dcterms:created xsi:type="dcterms:W3CDTF">2022-12-24T03:12:16Z</dcterms:created>
  <dcterms:modified xsi:type="dcterms:W3CDTF">2023-02-26T15:19:22Z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