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5" r:id="rId2"/>
    <p:sldId id="256" r:id="rId3"/>
    <p:sldId id="257" r:id="rId4"/>
    <p:sldId id="259" r:id="rId5"/>
    <p:sldId id="260"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p:scale>
          <a:sx n="55" d="100"/>
          <a:sy n="55" d="100"/>
        </p:scale>
        <p:origin x="654" y="8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B7DA46-5F31-5BA5-BA63-996EE93D384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8D56DA2-5ABD-FE95-0763-5F1DA57B865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A5A17F-1BC4-4616-93BF-875917B0644B}" type="datetimeFigureOut">
              <a:rPr lang="en-US" smtClean="0"/>
              <a:t>1/26/2023</a:t>
            </a:fld>
            <a:endParaRPr lang="en-US"/>
          </a:p>
        </p:txBody>
      </p:sp>
      <p:sp>
        <p:nvSpPr>
          <p:cNvPr id="4" name="Footer Placeholder 3">
            <a:extLst>
              <a:ext uri="{FF2B5EF4-FFF2-40B4-BE49-F238E27FC236}">
                <a16:creationId xmlns:a16="http://schemas.microsoft.com/office/drawing/2014/main" id="{EE1C77E3-C516-F791-8B1A-E6A61A03DE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AA4FEE6-DA52-7D22-24EB-C780B6A0A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143610-AC13-4B48-845E-9A192933EDF7}" type="slidenum">
              <a:rPr lang="en-US" smtClean="0"/>
              <a:t>‹#›</a:t>
            </a:fld>
            <a:endParaRPr lang="en-US"/>
          </a:p>
        </p:txBody>
      </p:sp>
    </p:spTree>
    <p:extLst>
      <p:ext uri="{BB962C8B-B14F-4D97-AF65-F5344CB8AC3E}">
        <p14:creationId xmlns:p14="http://schemas.microsoft.com/office/powerpoint/2010/main" val="21238714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304599-2BB5-4003-A80E-14E18667C71D}"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12FE7-68F1-4CE7-82E2-48C951C28332}" type="slidenum">
              <a:rPr lang="en-US" smtClean="0"/>
              <a:t>‹#›</a:t>
            </a:fld>
            <a:endParaRPr lang="en-US"/>
          </a:p>
        </p:txBody>
      </p:sp>
    </p:spTree>
    <p:extLst>
      <p:ext uri="{BB962C8B-B14F-4D97-AF65-F5344CB8AC3E}">
        <p14:creationId xmlns:p14="http://schemas.microsoft.com/office/powerpoint/2010/main" val="126374857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DB97-49C6-6670-815F-A4235B6D9B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832BDB-0111-C55D-A1C2-8B0B3E2D81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27F556-8169-E8DC-9E92-B9FED4111F04}"/>
              </a:ext>
            </a:extLst>
          </p:cNvPr>
          <p:cNvSpPr>
            <a:spLocks noGrp="1"/>
          </p:cNvSpPr>
          <p:nvPr>
            <p:ph type="dt" sz="half" idx="10"/>
          </p:nvPr>
        </p:nvSpPr>
        <p:spPr/>
        <p:txBody>
          <a:bodyPr/>
          <a:lstStyle/>
          <a:p>
            <a:fld id="{09F3F0FE-A99B-4BC6-AF6F-2986D4809668}" type="datetime1">
              <a:rPr lang="en-US" smtClean="0"/>
              <a:t>1/26/2023</a:t>
            </a:fld>
            <a:endParaRPr lang="en-US"/>
          </a:p>
        </p:txBody>
      </p:sp>
      <p:sp>
        <p:nvSpPr>
          <p:cNvPr id="5" name="Footer Placeholder 4">
            <a:extLst>
              <a:ext uri="{FF2B5EF4-FFF2-40B4-BE49-F238E27FC236}">
                <a16:creationId xmlns:a16="http://schemas.microsoft.com/office/drawing/2014/main" id="{52267AC7-EB50-8151-B3AD-DE4587E5B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CEAEA-A11E-9C0A-7837-A27C27692DB7}"/>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36603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ADACD-9D09-5A13-8D1C-726E1EFDF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220E07-5C98-F2D1-6102-923484CD02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D2F42-A252-DF7E-5222-53CE7F9C8B9E}"/>
              </a:ext>
            </a:extLst>
          </p:cNvPr>
          <p:cNvSpPr>
            <a:spLocks noGrp="1"/>
          </p:cNvSpPr>
          <p:nvPr>
            <p:ph type="dt" sz="half" idx="10"/>
          </p:nvPr>
        </p:nvSpPr>
        <p:spPr/>
        <p:txBody>
          <a:bodyPr/>
          <a:lstStyle/>
          <a:p>
            <a:fld id="{5A1A171B-B8BF-473E-B708-E97A523B416C}" type="datetime1">
              <a:rPr lang="en-US" smtClean="0"/>
              <a:t>1/26/2023</a:t>
            </a:fld>
            <a:endParaRPr lang="en-US"/>
          </a:p>
        </p:txBody>
      </p:sp>
      <p:sp>
        <p:nvSpPr>
          <p:cNvPr id="5" name="Footer Placeholder 4">
            <a:extLst>
              <a:ext uri="{FF2B5EF4-FFF2-40B4-BE49-F238E27FC236}">
                <a16:creationId xmlns:a16="http://schemas.microsoft.com/office/drawing/2014/main" id="{DE5B22F4-4A3C-AD11-5DC0-F4D62AD12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D0767-7455-B967-17F5-05C0E13B5A14}"/>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269515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6362EA-3119-FBD3-403B-73B98FA3C7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409CCC-D140-1D92-0CA8-0881824F12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C9D26-2A6A-F1C7-94F2-BA09EB585E93}"/>
              </a:ext>
            </a:extLst>
          </p:cNvPr>
          <p:cNvSpPr>
            <a:spLocks noGrp="1"/>
          </p:cNvSpPr>
          <p:nvPr>
            <p:ph type="dt" sz="half" idx="10"/>
          </p:nvPr>
        </p:nvSpPr>
        <p:spPr/>
        <p:txBody>
          <a:bodyPr/>
          <a:lstStyle/>
          <a:p>
            <a:fld id="{ED2EBAC1-A800-4A26-BAA0-89173440E045}" type="datetime1">
              <a:rPr lang="en-US" smtClean="0"/>
              <a:t>1/26/2023</a:t>
            </a:fld>
            <a:endParaRPr lang="en-US"/>
          </a:p>
        </p:txBody>
      </p:sp>
      <p:sp>
        <p:nvSpPr>
          <p:cNvPr id="5" name="Footer Placeholder 4">
            <a:extLst>
              <a:ext uri="{FF2B5EF4-FFF2-40B4-BE49-F238E27FC236}">
                <a16:creationId xmlns:a16="http://schemas.microsoft.com/office/drawing/2014/main" id="{4964C4D1-8E0A-726A-869F-CC6A3132C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23144-CF06-10DC-A958-C4204B6B52E4}"/>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315952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DB78-C4CC-1B94-92B1-67B312DBAF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0C220-1650-0F88-719C-CCEB56A55C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6054F-AEB8-0330-EA98-DB511DEF23B0}"/>
              </a:ext>
            </a:extLst>
          </p:cNvPr>
          <p:cNvSpPr>
            <a:spLocks noGrp="1"/>
          </p:cNvSpPr>
          <p:nvPr>
            <p:ph type="dt" sz="half" idx="10"/>
          </p:nvPr>
        </p:nvSpPr>
        <p:spPr/>
        <p:txBody>
          <a:bodyPr/>
          <a:lstStyle/>
          <a:p>
            <a:fld id="{7027581E-D8DC-4991-9883-22418F38586D}" type="datetime1">
              <a:rPr lang="en-US" smtClean="0"/>
              <a:t>1/26/2023</a:t>
            </a:fld>
            <a:endParaRPr lang="en-US"/>
          </a:p>
        </p:txBody>
      </p:sp>
      <p:sp>
        <p:nvSpPr>
          <p:cNvPr id="5" name="Footer Placeholder 4">
            <a:extLst>
              <a:ext uri="{FF2B5EF4-FFF2-40B4-BE49-F238E27FC236}">
                <a16:creationId xmlns:a16="http://schemas.microsoft.com/office/drawing/2014/main" id="{4F2474BB-6CE6-1CC2-9103-6C24E8746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F63DF-8B27-3EC1-0FDE-FA37959F83F5}"/>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92601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7951-0DE2-1BE8-DC5E-C09A8EE8D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9FD367-A83D-9E7F-ED09-B4F8D8DE73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50870C-D5D9-E167-268D-AB93E47BF0D2}"/>
              </a:ext>
            </a:extLst>
          </p:cNvPr>
          <p:cNvSpPr>
            <a:spLocks noGrp="1"/>
          </p:cNvSpPr>
          <p:nvPr>
            <p:ph type="dt" sz="half" idx="10"/>
          </p:nvPr>
        </p:nvSpPr>
        <p:spPr/>
        <p:txBody>
          <a:bodyPr/>
          <a:lstStyle/>
          <a:p>
            <a:fld id="{618288F5-2D21-44AA-A7DA-E237A3399AF7}" type="datetime1">
              <a:rPr lang="en-US" smtClean="0"/>
              <a:t>1/26/2023</a:t>
            </a:fld>
            <a:endParaRPr lang="en-US"/>
          </a:p>
        </p:txBody>
      </p:sp>
      <p:sp>
        <p:nvSpPr>
          <p:cNvPr id="5" name="Footer Placeholder 4">
            <a:extLst>
              <a:ext uri="{FF2B5EF4-FFF2-40B4-BE49-F238E27FC236}">
                <a16:creationId xmlns:a16="http://schemas.microsoft.com/office/drawing/2014/main" id="{F11DA144-0F42-0D5B-C0AD-36ACEF166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0E78E-FCA5-0674-EF86-3A30C7B54D2F}"/>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276548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C887-9EED-8DF7-DBCF-5CBA0D8A2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AD3E5-A9AE-22F1-2A21-29266EBF72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D68E44-EA45-DFCB-39CB-D8314BF8C3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98B4EE-8EFE-E227-4434-88FB8F75E1CA}"/>
              </a:ext>
            </a:extLst>
          </p:cNvPr>
          <p:cNvSpPr>
            <a:spLocks noGrp="1"/>
          </p:cNvSpPr>
          <p:nvPr>
            <p:ph type="dt" sz="half" idx="10"/>
          </p:nvPr>
        </p:nvSpPr>
        <p:spPr/>
        <p:txBody>
          <a:bodyPr/>
          <a:lstStyle/>
          <a:p>
            <a:fld id="{403541D2-E61F-4BEA-B75D-BAC062665802}" type="datetime1">
              <a:rPr lang="en-US" smtClean="0"/>
              <a:t>1/26/2023</a:t>
            </a:fld>
            <a:endParaRPr lang="en-US"/>
          </a:p>
        </p:txBody>
      </p:sp>
      <p:sp>
        <p:nvSpPr>
          <p:cNvPr id="6" name="Footer Placeholder 5">
            <a:extLst>
              <a:ext uri="{FF2B5EF4-FFF2-40B4-BE49-F238E27FC236}">
                <a16:creationId xmlns:a16="http://schemas.microsoft.com/office/drawing/2014/main" id="{7395E301-4A64-984E-BE17-E6D4FB1373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7F41E-FA25-26F1-17DD-9572451EDB33}"/>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319590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A314-1273-A0A5-0F6B-6060E8D758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71FEBB-57F9-2081-8DB4-84BDFE81F5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4AB3E8-D104-79FF-879F-22D14EF712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6CF9BE-3D28-3AD4-46FD-760937CEC5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FFB37A-2201-B576-5D55-514BDFA00F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2DDC54-00EE-2938-B466-6EEFBBFB63D4}"/>
              </a:ext>
            </a:extLst>
          </p:cNvPr>
          <p:cNvSpPr>
            <a:spLocks noGrp="1"/>
          </p:cNvSpPr>
          <p:nvPr>
            <p:ph type="dt" sz="half" idx="10"/>
          </p:nvPr>
        </p:nvSpPr>
        <p:spPr/>
        <p:txBody>
          <a:bodyPr/>
          <a:lstStyle/>
          <a:p>
            <a:fld id="{7594ECBB-E10C-4A04-84C8-86F7527803BA}" type="datetime1">
              <a:rPr lang="en-US" smtClean="0"/>
              <a:t>1/26/2023</a:t>
            </a:fld>
            <a:endParaRPr lang="en-US"/>
          </a:p>
        </p:txBody>
      </p:sp>
      <p:sp>
        <p:nvSpPr>
          <p:cNvPr id="8" name="Footer Placeholder 7">
            <a:extLst>
              <a:ext uri="{FF2B5EF4-FFF2-40B4-BE49-F238E27FC236}">
                <a16:creationId xmlns:a16="http://schemas.microsoft.com/office/drawing/2014/main" id="{78A9BE87-C99B-3096-8FAD-F0C64BF0FB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32FBDA-42FA-020C-B28F-8CF372C483B4}"/>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25507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DCAA-C212-E315-03D0-BC6F857C6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13DE8B-1CA8-85E5-1B0B-856BE39B7979}"/>
              </a:ext>
            </a:extLst>
          </p:cNvPr>
          <p:cNvSpPr>
            <a:spLocks noGrp="1"/>
          </p:cNvSpPr>
          <p:nvPr>
            <p:ph type="dt" sz="half" idx="10"/>
          </p:nvPr>
        </p:nvSpPr>
        <p:spPr/>
        <p:txBody>
          <a:bodyPr/>
          <a:lstStyle/>
          <a:p>
            <a:fld id="{69822CD8-CF56-466A-83AA-778F3D97AAD9}" type="datetime1">
              <a:rPr lang="en-US" smtClean="0"/>
              <a:t>1/26/2023</a:t>
            </a:fld>
            <a:endParaRPr lang="en-US"/>
          </a:p>
        </p:txBody>
      </p:sp>
      <p:sp>
        <p:nvSpPr>
          <p:cNvPr id="4" name="Footer Placeholder 3">
            <a:extLst>
              <a:ext uri="{FF2B5EF4-FFF2-40B4-BE49-F238E27FC236}">
                <a16:creationId xmlns:a16="http://schemas.microsoft.com/office/drawing/2014/main" id="{D29F4436-F019-1244-0315-DE274FCE81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A847E6-C442-DD28-2C0A-8BB04C279414}"/>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48320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1EF85F-FC2A-A119-D263-BCFCE459531B}"/>
              </a:ext>
            </a:extLst>
          </p:cNvPr>
          <p:cNvSpPr>
            <a:spLocks noGrp="1"/>
          </p:cNvSpPr>
          <p:nvPr>
            <p:ph type="dt" sz="half" idx="10"/>
          </p:nvPr>
        </p:nvSpPr>
        <p:spPr/>
        <p:txBody>
          <a:bodyPr/>
          <a:lstStyle/>
          <a:p>
            <a:fld id="{E1B1E48D-9304-40B1-BEAE-68CB07F1F6C5}" type="datetime1">
              <a:rPr lang="en-US" smtClean="0"/>
              <a:t>1/26/2023</a:t>
            </a:fld>
            <a:endParaRPr lang="en-US"/>
          </a:p>
        </p:txBody>
      </p:sp>
      <p:sp>
        <p:nvSpPr>
          <p:cNvPr id="3" name="Footer Placeholder 2">
            <a:extLst>
              <a:ext uri="{FF2B5EF4-FFF2-40B4-BE49-F238E27FC236}">
                <a16:creationId xmlns:a16="http://schemas.microsoft.com/office/drawing/2014/main" id="{9D0CE1DE-FA37-13C5-FF37-C8259BE97C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7E93E4-68A3-6080-403F-DAD72A679083}"/>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199685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09A2-1F7E-5993-FE9A-746046E8D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B15163-31B5-A7C3-9B66-18BDC83CD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A299A3-15CE-59E9-BF6B-7B4EFB1B5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A753B-8067-3921-2E6A-65CAF1DC7447}"/>
              </a:ext>
            </a:extLst>
          </p:cNvPr>
          <p:cNvSpPr>
            <a:spLocks noGrp="1"/>
          </p:cNvSpPr>
          <p:nvPr>
            <p:ph type="dt" sz="half" idx="10"/>
          </p:nvPr>
        </p:nvSpPr>
        <p:spPr/>
        <p:txBody>
          <a:bodyPr/>
          <a:lstStyle/>
          <a:p>
            <a:fld id="{2CF410F3-382F-4F0D-9164-E8FA0027FF83}" type="datetime1">
              <a:rPr lang="en-US" smtClean="0"/>
              <a:t>1/26/2023</a:t>
            </a:fld>
            <a:endParaRPr lang="en-US"/>
          </a:p>
        </p:txBody>
      </p:sp>
      <p:sp>
        <p:nvSpPr>
          <p:cNvPr id="6" name="Footer Placeholder 5">
            <a:extLst>
              <a:ext uri="{FF2B5EF4-FFF2-40B4-BE49-F238E27FC236}">
                <a16:creationId xmlns:a16="http://schemas.microsoft.com/office/drawing/2014/main" id="{F7D6A055-5B17-C38C-9D7C-7DDADCA88C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D84C5C-B702-41B5-1B55-E4DCFDE1734C}"/>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16286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B1F11-23D6-84ED-1BCC-ACD7AC842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77293B-3FBE-504D-DFCA-C33B3DA1F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F81D37-F84D-ABDF-6AE8-F91A61F46E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DC2806-399D-2F5B-55CF-8B62996830D0}"/>
              </a:ext>
            </a:extLst>
          </p:cNvPr>
          <p:cNvSpPr>
            <a:spLocks noGrp="1"/>
          </p:cNvSpPr>
          <p:nvPr>
            <p:ph type="dt" sz="half" idx="10"/>
          </p:nvPr>
        </p:nvSpPr>
        <p:spPr/>
        <p:txBody>
          <a:bodyPr/>
          <a:lstStyle/>
          <a:p>
            <a:fld id="{F4F8D000-7496-479E-A0EF-B3F817FF5CF7}" type="datetime1">
              <a:rPr lang="en-US" smtClean="0"/>
              <a:t>1/26/2023</a:t>
            </a:fld>
            <a:endParaRPr lang="en-US"/>
          </a:p>
        </p:txBody>
      </p:sp>
      <p:sp>
        <p:nvSpPr>
          <p:cNvPr id="6" name="Footer Placeholder 5">
            <a:extLst>
              <a:ext uri="{FF2B5EF4-FFF2-40B4-BE49-F238E27FC236}">
                <a16:creationId xmlns:a16="http://schemas.microsoft.com/office/drawing/2014/main" id="{A9BBDF48-1DDC-146F-D26B-CE5B9869C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C42DF-2647-857E-2A14-81280E945032}"/>
              </a:ext>
            </a:extLst>
          </p:cNvPr>
          <p:cNvSpPr>
            <a:spLocks noGrp="1"/>
          </p:cNvSpPr>
          <p:nvPr>
            <p:ph type="sldNum" sz="quarter" idx="12"/>
          </p:nvPr>
        </p:nvSpPr>
        <p:spPr/>
        <p:txBody>
          <a:bodyPr/>
          <a:lstStyle/>
          <a:p>
            <a:fld id="{DF6B641F-7865-4B85-86B5-4ACB8632647E}" type="slidenum">
              <a:rPr lang="en-US" smtClean="0"/>
              <a:t>‹#›</a:t>
            </a:fld>
            <a:endParaRPr lang="en-US"/>
          </a:p>
        </p:txBody>
      </p:sp>
    </p:spTree>
    <p:extLst>
      <p:ext uri="{BB962C8B-B14F-4D97-AF65-F5344CB8AC3E}">
        <p14:creationId xmlns:p14="http://schemas.microsoft.com/office/powerpoint/2010/main" val="311282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A513C5-876B-7578-D83A-203A30E92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ED0FA6-3A4B-CA40-301E-3D343D103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3F44D3-BF33-BFAC-5602-3CEEFE721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F7A30-7BDA-4C88-8643-B38EFCED275F}" type="datetime1">
              <a:rPr lang="en-US" smtClean="0"/>
              <a:t>1/26/2023</a:t>
            </a:fld>
            <a:endParaRPr lang="en-US"/>
          </a:p>
        </p:txBody>
      </p:sp>
      <p:sp>
        <p:nvSpPr>
          <p:cNvPr id="5" name="Footer Placeholder 4">
            <a:extLst>
              <a:ext uri="{FF2B5EF4-FFF2-40B4-BE49-F238E27FC236}">
                <a16:creationId xmlns:a16="http://schemas.microsoft.com/office/drawing/2014/main" id="{D5054F94-E892-BFBC-B0E9-16A6CC9ADB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6BF459-EC31-279D-5B11-38AD61E201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B641F-7865-4B85-86B5-4ACB8632647E}" type="slidenum">
              <a:rPr lang="en-US" smtClean="0"/>
              <a:t>‹#›</a:t>
            </a:fld>
            <a:endParaRPr lang="en-US"/>
          </a:p>
        </p:txBody>
      </p:sp>
    </p:spTree>
    <p:extLst>
      <p:ext uri="{BB962C8B-B14F-4D97-AF65-F5344CB8AC3E}">
        <p14:creationId xmlns:p14="http://schemas.microsoft.com/office/powerpoint/2010/main" val="387241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0092A-656D-0C08-16CE-B5415A628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E75AB3-C035-32AF-D424-CA7009EC23C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2099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ctrTitle"/>
          </p:nvPr>
        </p:nvSpPr>
        <p:spPr>
          <a:xfrm>
            <a:off x="5225142" y="-1273765"/>
            <a:ext cx="6966858" cy="4783728"/>
          </a:xfrm>
        </p:spPr>
        <p:txBody>
          <a:bodyPr>
            <a:normAutofit/>
          </a:bodyPr>
          <a:lstStyle/>
          <a:p>
            <a:r>
              <a:rPr lang="en-US" b="1" dirty="0"/>
              <a:t>Walk As Wise, Making the Most </a:t>
            </a:r>
            <a:br>
              <a:rPr lang="en-US" b="1" dirty="0"/>
            </a:br>
            <a:r>
              <a:rPr lang="en-US" b="1" dirty="0"/>
              <a:t>of Your Time</a:t>
            </a:r>
          </a:p>
        </p:txBody>
      </p:sp>
      <p:sp>
        <p:nvSpPr>
          <p:cNvPr id="5" name="Subtitle 4">
            <a:extLst>
              <a:ext uri="{FF2B5EF4-FFF2-40B4-BE49-F238E27FC236}">
                <a16:creationId xmlns:a16="http://schemas.microsoft.com/office/drawing/2014/main" id="{0650070C-BD9E-93AD-5E88-A4544BEB8A9B}"/>
              </a:ext>
            </a:extLst>
          </p:cNvPr>
          <p:cNvSpPr>
            <a:spLocks noGrp="1"/>
          </p:cNvSpPr>
          <p:nvPr>
            <p:ph type="subTitle" idx="1"/>
          </p:nvPr>
        </p:nvSpPr>
        <p:spPr>
          <a:xfrm>
            <a:off x="5225142" y="3837171"/>
            <a:ext cx="6966858" cy="1655762"/>
          </a:xfrm>
        </p:spPr>
        <p:txBody>
          <a:bodyPr>
            <a:normAutofit/>
          </a:bodyPr>
          <a:lstStyle/>
          <a:p>
            <a:r>
              <a:rPr lang="en-US" sz="3600" b="1" dirty="0"/>
              <a:t>Ephesians 5:13-17</a:t>
            </a:r>
          </a:p>
        </p:txBody>
      </p:sp>
    </p:spTree>
    <p:extLst>
      <p:ext uri="{BB962C8B-B14F-4D97-AF65-F5344CB8AC3E}">
        <p14:creationId xmlns:p14="http://schemas.microsoft.com/office/powerpoint/2010/main" val="2850562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title"/>
          </p:nvPr>
        </p:nvSpPr>
        <p:spPr>
          <a:xfrm>
            <a:off x="5164182" y="-270607"/>
            <a:ext cx="7027818" cy="1325563"/>
          </a:xfrm>
        </p:spPr>
        <p:txBody>
          <a:bodyPr>
            <a:normAutofit/>
          </a:bodyPr>
          <a:lstStyle/>
          <a:p>
            <a:r>
              <a:rPr lang="en-US" b="1" u="sng" dirty="0"/>
              <a:t>Act Now					</a:t>
            </a:r>
          </a:p>
        </p:txBody>
      </p:sp>
      <p:sp>
        <p:nvSpPr>
          <p:cNvPr id="5" name="Subtitle 4">
            <a:extLst>
              <a:ext uri="{FF2B5EF4-FFF2-40B4-BE49-F238E27FC236}">
                <a16:creationId xmlns:a16="http://schemas.microsoft.com/office/drawing/2014/main" id="{0650070C-BD9E-93AD-5E88-A4544BEB8A9B}"/>
              </a:ext>
            </a:extLst>
          </p:cNvPr>
          <p:cNvSpPr>
            <a:spLocks noGrp="1"/>
          </p:cNvSpPr>
          <p:nvPr>
            <p:ph idx="1"/>
          </p:nvPr>
        </p:nvSpPr>
        <p:spPr>
          <a:xfrm>
            <a:off x="5164182" y="1041853"/>
            <a:ext cx="7027818" cy="4351338"/>
          </a:xfrm>
        </p:spPr>
        <p:txBody>
          <a:bodyPr>
            <a:normAutofit/>
          </a:bodyPr>
          <a:lstStyle/>
          <a:p>
            <a:pPr>
              <a:spcAft>
                <a:spcPts val="1800"/>
              </a:spcAft>
            </a:pPr>
            <a:r>
              <a:rPr lang="en-US" sz="3600" b="1" dirty="0"/>
              <a:t>Giving</a:t>
            </a:r>
            <a:br>
              <a:rPr lang="en-US" sz="3600" b="1" dirty="0"/>
            </a:br>
            <a:r>
              <a:rPr lang="en-US" sz="3600" b="1" dirty="0"/>
              <a:t>Prov. 3:27-28; Prov. 19:17</a:t>
            </a:r>
          </a:p>
          <a:p>
            <a:pPr>
              <a:spcAft>
                <a:spcPts val="1800"/>
              </a:spcAft>
            </a:pPr>
            <a:r>
              <a:rPr lang="en-US" sz="3600" b="1" dirty="0"/>
              <a:t>Show Mercy</a:t>
            </a:r>
            <a:br>
              <a:rPr lang="en-US" sz="3600" b="1" dirty="0"/>
            </a:br>
            <a:r>
              <a:rPr lang="en-US" sz="3600" b="1" dirty="0"/>
              <a:t>Jas. 2:13; Matt. 5:7; Prov. 11:17</a:t>
            </a:r>
          </a:p>
          <a:p>
            <a:pPr>
              <a:spcAft>
                <a:spcPts val="1800"/>
              </a:spcAft>
            </a:pPr>
            <a:r>
              <a:rPr lang="en-US" sz="3600" b="1" dirty="0"/>
              <a:t>Forgiveness</a:t>
            </a:r>
            <a:br>
              <a:rPr lang="en-US" sz="3600" b="1" dirty="0"/>
            </a:br>
            <a:r>
              <a:rPr lang="en-US" sz="3600" b="1" dirty="0"/>
              <a:t>Lord’s Prayer: Matt. 6:14-15</a:t>
            </a:r>
          </a:p>
        </p:txBody>
      </p:sp>
    </p:spTree>
    <p:extLst>
      <p:ext uri="{BB962C8B-B14F-4D97-AF65-F5344CB8AC3E}">
        <p14:creationId xmlns:p14="http://schemas.microsoft.com/office/powerpoint/2010/main" val="356369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title"/>
          </p:nvPr>
        </p:nvSpPr>
        <p:spPr>
          <a:xfrm>
            <a:off x="5164182" y="-270607"/>
            <a:ext cx="7027818" cy="1325563"/>
          </a:xfrm>
        </p:spPr>
        <p:txBody>
          <a:bodyPr>
            <a:normAutofit/>
          </a:bodyPr>
          <a:lstStyle/>
          <a:p>
            <a:r>
              <a:rPr lang="en-US" b="1" u="sng" dirty="0"/>
              <a:t>Galatians 5:22-24			</a:t>
            </a:r>
          </a:p>
        </p:txBody>
      </p:sp>
      <p:sp>
        <p:nvSpPr>
          <p:cNvPr id="5" name="Subtitle 4">
            <a:extLst>
              <a:ext uri="{FF2B5EF4-FFF2-40B4-BE49-F238E27FC236}">
                <a16:creationId xmlns:a16="http://schemas.microsoft.com/office/drawing/2014/main" id="{0650070C-BD9E-93AD-5E88-A4544BEB8A9B}"/>
              </a:ext>
            </a:extLst>
          </p:cNvPr>
          <p:cNvSpPr>
            <a:spLocks noGrp="1"/>
          </p:cNvSpPr>
          <p:nvPr>
            <p:ph idx="1"/>
          </p:nvPr>
        </p:nvSpPr>
        <p:spPr>
          <a:xfrm>
            <a:off x="5164182" y="1041853"/>
            <a:ext cx="7027818" cy="4351338"/>
          </a:xfrm>
        </p:spPr>
        <p:txBody>
          <a:bodyPr>
            <a:normAutofit/>
          </a:bodyPr>
          <a:lstStyle/>
          <a:p>
            <a:pPr marL="0" indent="0">
              <a:spcAft>
                <a:spcPts val="1800"/>
              </a:spcAft>
              <a:buNone/>
            </a:pPr>
            <a:r>
              <a:rPr lang="en-US" sz="3600" b="1" dirty="0"/>
              <a:t>“But the fruit of the Spirit is love, joy, peace, longsuffering, kindness, goodness, faithfulness, gentleness, self-control. Against such there is no law. And those who are Christ’s have crucified the flesh with its passions and desires.”</a:t>
            </a:r>
          </a:p>
        </p:txBody>
      </p:sp>
    </p:spTree>
    <p:extLst>
      <p:ext uri="{BB962C8B-B14F-4D97-AF65-F5344CB8AC3E}">
        <p14:creationId xmlns:p14="http://schemas.microsoft.com/office/powerpoint/2010/main" val="399493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title"/>
          </p:nvPr>
        </p:nvSpPr>
        <p:spPr>
          <a:xfrm>
            <a:off x="5164182" y="-270607"/>
            <a:ext cx="7027818" cy="1325563"/>
          </a:xfrm>
        </p:spPr>
        <p:txBody>
          <a:bodyPr>
            <a:normAutofit/>
          </a:bodyPr>
          <a:lstStyle/>
          <a:p>
            <a:r>
              <a:rPr lang="en-US" b="1" u="sng" dirty="0"/>
              <a:t>2 Peter 1:4-8				</a:t>
            </a:r>
          </a:p>
        </p:txBody>
      </p:sp>
      <p:sp>
        <p:nvSpPr>
          <p:cNvPr id="5" name="Subtitle 4">
            <a:extLst>
              <a:ext uri="{FF2B5EF4-FFF2-40B4-BE49-F238E27FC236}">
                <a16:creationId xmlns:a16="http://schemas.microsoft.com/office/drawing/2014/main" id="{0650070C-BD9E-93AD-5E88-A4544BEB8A9B}"/>
              </a:ext>
            </a:extLst>
          </p:cNvPr>
          <p:cNvSpPr>
            <a:spLocks noGrp="1"/>
          </p:cNvSpPr>
          <p:nvPr>
            <p:ph idx="1"/>
          </p:nvPr>
        </p:nvSpPr>
        <p:spPr>
          <a:xfrm>
            <a:off x="5164182" y="1041852"/>
            <a:ext cx="7027818" cy="5816147"/>
          </a:xfrm>
        </p:spPr>
        <p:txBody>
          <a:bodyPr>
            <a:normAutofit/>
          </a:bodyPr>
          <a:lstStyle/>
          <a:p>
            <a:pPr marL="0" indent="0">
              <a:spcAft>
                <a:spcPts val="1800"/>
              </a:spcAft>
              <a:buNone/>
            </a:pPr>
            <a:r>
              <a:rPr lang="en-US" sz="3600" b="1" dirty="0"/>
              <a:t>“by which have been given to us exceedingly great and precious promises, that through these you may be partakers of the divine nature, having escaped the corruption that is in the world through lust. But also for this very reason, giving all diligence, add to your faith virtue, to virtue knowledge,…”</a:t>
            </a:r>
          </a:p>
        </p:txBody>
      </p:sp>
    </p:spTree>
    <p:extLst>
      <p:ext uri="{BB962C8B-B14F-4D97-AF65-F5344CB8AC3E}">
        <p14:creationId xmlns:p14="http://schemas.microsoft.com/office/powerpoint/2010/main" val="172567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title"/>
          </p:nvPr>
        </p:nvSpPr>
        <p:spPr>
          <a:xfrm>
            <a:off x="5164182" y="-283712"/>
            <a:ext cx="7106194" cy="1325563"/>
          </a:xfrm>
        </p:spPr>
        <p:txBody>
          <a:bodyPr>
            <a:normAutofit/>
          </a:bodyPr>
          <a:lstStyle/>
          <a:p>
            <a:r>
              <a:rPr lang="en-US" b="1" u="sng" dirty="0"/>
              <a:t>2 Peter 1:4-8				</a:t>
            </a:r>
          </a:p>
        </p:txBody>
      </p:sp>
      <p:sp>
        <p:nvSpPr>
          <p:cNvPr id="5" name="Subtitle 4">
            <a:extLst>
              <a:ext uri="{FF2B5EF4-FFF2-40B4-BE49-F238E27FC236}">
                <a16:creationId xmlns:a16="http://schemas.microsoft.com/office/drawing/2014/main" id="{0650070C-BD9E-93AD-5E88-A4544BEB8A9B}"/>
              </a:ext>
            </a:extLst>
          </p:cNvPr>
          <p:cNvSpPr>
            <a:spLocks noGrp="1"/>
          </p:cNvSpPr>
          <p:nvPr>
            <p:ph idx="1"/>
          </p:nvPr>
        </p:nvSpPr>
        <p:spPr>
          <a:xfrm>
            <a:off x="5164182" y="1041852"/>
            <a:ext cx="7027818" cy="5816147"/>
          </a:xfrm>
        </p:spPr>
        <p:txBody>
          <a:bodyPr>
            <a:normAutofit/>
          </a:bodyPr>
          <a:lstStyle/>
          <a:p>
            <a:pPr marL="0" indent="0">
              <a:spcAft>
                <a:spcPts val="1800"/>
              </a:spcAft>
              <a:buNone/>
            </a:pPr>
            <a:r>
              <a:rPr lang="en-US" sz="3600" b="1" dirty="0"/>
              <a:t>“…to knowledge self-control, to </a:t>
            </a:r>
            <a:br>
              <a:rPr lang="en-US" sz="3600" b="1" dirty="0"/>
            </a:br>
            <a:r>
              <a:rPr lang="en-US" sz="3600" b="1" dirty="0"/>
              <a:t>self-control perseverance, to perseverance godliness, to godliness brotherly kindness, and to brotherly kindness love. For if these things are yours and abound, you will be neither barren nor unfruitful in the knowledge of our Lord Jesus Christ.”</a:t>
            </a:r>
          </a:p>
        </p:txBody>
      </p:sp>
    </p:spTree>
    <p:extLst>
      <p:ext uri="{BB962C8B-B14F-4D97-AF65-F5344CB8AC3E}">
        <p14:creationId xmlns:p14="http://schemas.microsoft.com/office/powerpoint/2010/main" val="204305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ck Background Images - Free Download on Freepik">
            <a:extLst>
              <a:ext uri="{FF2B5EF4-FFF2-40B4-BE49-F238E27FC236}">
                <a16:creationId xmlns:a16="http://schemas.microsoft.com/office/drawing/2014/main" id="{C2F97B98-9344-CAE7-13D5-2F20160C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3765"/>
            <a:ext cx="12192000" cy="813176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41AB586B-23C5-F822-0A25-F861DC8FF23B}"/>
              </a:ext>
            </a:extLst>
          </p:cNvPr>
          <p:cNvSpPr>
            <a:spLocks noGrp="1"/>
          </p:cNvSpPr>
          <p:nvPr>
            <p:ph type="title"/>
          </p:nvPr>
        </p:nvSpPr>
        <p:spPr>
          <a:xfrm>
            <a:off x="5164182" y="-270607"/>
            <a:ext cx="7027818" cy="1325563"/>
          </a:xfrm>
        </p:spPr>
        <p:txBody>
          <a:bodyPr>
            <a:normAutofit/>
          </a:bodyPr>
          <a:lstStyle/>
          <a:p>
            <a:r>
              <a:rPr lang="en-US" b="1" u="sng" dirty="0"/>
              <a:t>Invitation					</a:t>
            </a:r>
          </a:p>
        </p:txBody>
      </p:sp>
      <p:sp>
        <p:nvSpPr>
          <p:cNvPr id="5" name="Subtitle 4">
            <a:extLst>
              <a:ext uri="{FF2B5EF4-FFF2-40B4-BE49-F238E27FC236}">
                <a16:creationId xmlns:a16="http://schemas.microsoft.com/office/drawing/2014/main" id="{0650070C-BD9E-93AD-5E88-A4544BEB8A9B}"/>
              </a:ext>
            </a:extLst>
          </p:cNvPr>
          <p:cNvSpPr>
            <a:spLocks noGrp="1"/>
          </p:cNvSpPr>
          <p:nvPr>
            <p:ph idx="1"/>
          </p:nvPr>
        </p:nvSpPr>
        <p:spPr>
          <a:xfrm>
            <a:off x="5164182" y="1041852"/>
            <a:ext cx="7027818" cy="5816147"/>
          </a:xfrm>
        </p:spPr>
        <p:txBody>
          <a:bodyPr>
            <a:normAutofit/>
          </a:bodyPr>
          <a:lstStyle/>
          <a:p>
            <a:r>
              <a:rPr lang="en-US" sz="3600" b="1" dirty="0"/>
              <a:t>John 3:3-5    Response &amp; Teaching</a:t>
            </a:r>
          </a:p>
          <a:p>
            <a:r>
              <a:rPr lang="en-US" sz="3600" b="1" dirty="0"/>
              <a:t>Ezek. 33:18-19 	    Complacency </a:t>
            </a:r>
          </a:p>
          <a:p>
            <a:r>
              <a:rPr lang="en-US" sz="3600" b="1" dirty="0"/>
              <a:t>Prov. 28:26				”</a:t>
            </a:r>
          </a:p>
          <a:p>
            <a:r>
              <a:rPr lang="en-US" sz="3600" b="1" dirty="0"/>
              <a:t>Hosea 13:4-6				”</a:t>
            </a:r>
          </a:p>
          <a:p>
            <a:r>
              <a:rPr lang="en-US" sz="3600" b="1" dirty="0"/>
              <a:t>Prov. 14:23		</a:t>
            </a:r>
            <a:r>
              <a:rPr lang="en-US" sz="3600" b="1"/>
              <a:t>   Talk </a:t>
            </a:r>
            <a:r>
              <a:rPr lang="en-US" sz="3600" b="1" dirty="0"/>
              <a:t>vs. Action</a:t>
            </a:r>
          </a:p>
          <a:p>
            <a:r>
              <a:rPr lang="en-US" sz="3600" b="1" dirty="0"/>
              <a:t>Rev. 12:12	        The Devil Knows</a:t>
            </a:r>
          </a:p>
          <a:p>
            <a:r>
              <a:rPr lang="en-US" sz="3600" b="1" dirty="0"/>
              <a:t>Eph. 6:12	      In A Spiritual War</a:t>
            </a:r>
          </a:p>
          <a:p>
            <a:r>
              <a:rPr lang="en-US" sz="3600" b="1" dirty="0"/>
              <a:t>Acts 2:37-41;  24:24-25;  26:28</a:t>
            </a:r>
          </a:p>
          <a:p>
            <a:pPr marL="0" indent="0">
              <a:buNone/>
            </a:pPr>
            <a:endParaRPr lang="en-US" sz="3600" dirty="0"/>
          </a:p>
        </p:txBody>
      </p:sp>
    </p:spTree>
    <p:extLst>
      <p:ext uri="{BB962C8B-B14F-4D97-AF65-F5344CB8AC3E}">
        <p14:creationId xmlns:p14="http://schemas.microsoft.com/office/powerpoint/2010/main" val="110462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0092A-656D-0C08-16CE-B5415A628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E75AB3-C035-32AF-D424-CA7009EC23C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0226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292</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Office Theme</vt:lpstr>
      <vt:lpstr>PowerPoint Presentation</vt:lpstr>
      <vt:lpstr>Walk As Wise, Making the Most  of Your Time</vt:lpstr>
      <vt:lpstr>Act Now     </vt:lpstr>
      <vt:lpstr>Galatians 5:22-24   </vt:lpstr>
      <vt:lpstr>2 Peter 1:4-8    </vt:lpstr>
      <vt:lpstr>2 Peter 1:4-8    </vt:lpstr>
      <vt:lpstr>Invitation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Stilts</dc:creator>
  <cp:lastModifiedBy>Kevin Stilts</cp:lastModifiedBy>
  <cp:revision>1</cp:revision>
  <cp:lastPrinted>2023-01-27T00:43:35Z</cp:lastPrinted>
  <dcterms:created xsi:type="dcterms:W3CDTF">2023-01-26T23:48:00Z</dcterms:created>
  <dcterms:modified xsi:type="dcterms:W3CDTF">2023-01-27T00:46:25Z</dcterms:modified>
</cp:coreProperties>
</file>