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21" r:id="rId2"/>
    <p:sldId id="322" r:id="rId3"/>
    <p:sldId id="324" r:id="rId4"/>
    <p:sldId id="323" r:id="rId5"/>
    <p:sldId id="325" r:id="rId6"/>
    <p:sldId id="326" r:id="rId7"/>
    <p:sldId id="327" r:id="rId8"/>
    <p:sldId id="334" r:id="rId9"/>
    <p:sldId id="328" r:id="rId10"/>
    <p:sldId id="329" r:id="rId11"/>
    <p:sldId id="330" r:id="rId12"/>
    <p:sldId id="331" r:id="rId13"/>
    <p:sldId id="332" r:id="rId14"/>
    <p:sldId id="333" r:id="rId15"/>
    <p:sldId id="33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B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79478" autoAdjust="0"/>
  </p:normalViewPr>
  <p:slideViewPr>
    <p:cSldViewPr snapToGrid="0" showGuides="1">
      <p:cViewPr varScale="1">
        <p:scale>
          <a:sx n="74" d="100"/>
          <a:sy n="74" d="100"/>
        </p:scale>
        <p:origin x="624" y="27"/>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F0DB0579-E5B3-4316-8BF6-5B1965A500DD}"/>
    <pc:docChg chg="custSel modSld">
      <pc:chgData name="Kevin Stilts" userId="99c6032548666723" providerId="LiveId" clId="{F0DB0579-E5B3-4316-8BF6-5B1965A500DD}" dt="2023-02-08T19:00:26.858" v="501" actId="20577"/>
      <pc:docMkLst>
        <pc:docMk/>
      </pc:docMkLst>
      <pc:sldChg chg="modAnim">
        <pc:chgData name="Kevin Stilts" userId="99c6032548666723" providerId="LiveId" clId="{F0DB0579-E5B3-4316-8BF6-5B1965A500DD}" dt="2023-02-08T18:33:30.415" v="0"/>
        <pc:sldMkLst>
          <pc:docMk/>
          <pc:sldMk cId="2826668985" sldId="324"/>
        </pc:sldMkLst>
      </pc:sldChg>
      <pc:sldChg chg="modAnim">
        <pc:chgData name="Kevin Stilts" userId="99c6032548666723" providerId="LiveId" clId="{F0DB0579-E5B3-4316-8BF6-5B1965A500DD}" dt="2023-02-08T18:33:49.829" v="1"/>
        <pc:sldMkLst>
          <pc:docMk/>
          <pc:sldMk cId="1479662129" sldId="325"/>
        </pc:sldMkLst>
      </pc:sldChg>
      <pc:sldChg chg="modAnim">
        <pc:chgData name="Kevin Stilts" userId="99c6032548666723" providerId="LiveId" clId="{F0DB0579-E5B3-4316-8BF6-5B1965A500DD}" dt="2023-02-08T18:33:58.785" v="2"/>
        <pc:sldMkLst>
          <pc:docMk/>
          <pc:sldMk cId="2867103541" sldId="326"/>
        </pc:sldMkLst>
      </pc:sldChg>
      <pc:sldChg chg="modAnim">
        <pc:chgData name="Kevin Stilts" userId="99c6032548666723" providerId="LiveId" clId="{F0DB0579-E5B3-4316-8BF6-5B1965A500DD}" dt="2023-02-08T18:34:04.851" v="3"/>
        <pc:sldMkLst>
          <pc:docMk/>
          <pc:sldMk cId="3909662748" sldId="327"/>
        </pc:sldMkLst>
      </pc:sldChg>
      <pc:sldChg chg="modAnim">
        <pc:chgData name="Kevin Stilts" userId="99c6032548666723" providerId="LiveId" clId="{F0DB0579-E5B3-4316-8BF6-5B1965A500DD}" dt="2023-02-08T18:34:23.247" v="5"/>
        <pc:sldMkLst>
          <pc:docMk/>
          <pc:sldMk cId="3652005121" sldId="328"/>
        </pc:sldMkLst>
      </pc:sldChg>
      <pc:sldChg chg="modAnim">
        <pc:chgData name="Kevin Stilts" userId="99c6032548666723" providerId="LiveId" clId="{F0DB0579-E5B3-4316-8BF6-5B1965A500DD}" dt="2023-02-08T18:34:30.580" v="6"/>
        <pc:sldMkLst>
          <pc:docMk/>
          <pc:sldMk cId="2300727120" sldId="329"/>
        </pc:sldMkLst>
      </pc:sldChg>
      <pc:sldChg chg="modAnim">
        <pc:chgData name="Kevin Stilts" userId="99c6032548666723" providerId="LiveId" clId="{F0DB0579-E5B3-4316-8BF6-5B1965A500DD}" dt="2023-02-08T18:34:40.172" v="7"/>
        <pc:sldMkLst>
          <pc:docMk/>
          <pc:sldMk cId="1499025294" sldId="330"/>
        </pc:sldMkLst>
      </pc:sldChg>
      <pc:sldChg chg="modAnim">
        <pc:chgData name="Kevin Stilts" userId="99c6032548666723" providerId="LiveId" clId="{F0DB0579-E5B3-4316-8BF6-5B1965A500DD}" dt="2023-02-08T18:34:45.579" v="8"/>
        <pc:sldMkLst>
          <pc:docMk/>
          <pc:sldMk cId="2388467900" sldId="331"/>
        </pc:sldMkLst>
      </pc:sldChg>
      <pc:sldChg chg="modAnim">
        <pc:chgData name="Kevin Stilts" userId="99c6032548666723" providerId="LiveId" clId="{F0DB0579-E5B3-4316-8BF6-5B1965A500DD}" dt="2023-02-08T18:34:58.576" v="9"/>
        <pc:sldMkLst>
          <pc:docMk/>
          <pc:sldMk cId="2738121530" sldId="332"/>
        </pc:sldMkLst>
      </pc:sldChg>
      <pc:sldChg chg="modSp modAnim">
        <pc:chgData name="Kevin Stilts" userId="99c6032548666723" providerId="LiveId" clId="{F0DB0579-E5B3-4316-8BF6-5B1965A500DD}" dt="2023-02-08T18:35:35.676" v="18" actId="20577"/>
        <pc:sldMkLst>
          <pc:docMk/>
          <pc:sldMk cId="1537523242" sldId="333"/>
        </pc:sldMkLst>
        <pc:spChg chg="mod">
          <ac:chgData name="Kevin Stilts" userId="99c6032548666723" providerId="LiveId" clId="{F0DB0579-E5B3-4316-8BF6-5B1965A500DD}" dt="2023-02-08T18:35:35.676" v="18" actId="20577"/>
          <ac:spMkLst>
            <pc:docMk/>
            <pc:sldMk cId="1537523242" sldId="333"/>
            <ac:spMk id="3" creationId="{25A2B2ED-6F63-B98C-467C-36EE1DF62564}"/>
          </ac:spMkLst>
        </pc:spChg>
      </pc:sldChg>
      <pc:sldChg chg="modSp modAnim modNotesTx">
        <pc:chgData name="Kevin Stilts" userId="99c6032548666723" providerId="LiveId" clId="{F0DB0579-E5B3-4316-8BF6-5B1965A500DD}" dt="2023-02-08T19:00:26.858" v="501" actId="20577"/>
        <pc:sldMkLst>
          <pc:docMk/>
          <pc:sldMk cId="2448529942" sldId="334"/>
        </pc:sldMkLst>
        <pc:spChg chg="mod">
          <ac:chgData name="Kevin Stilts" userId="99c6032548666723" providerId="LiveId" clId="{F0DB0579-E5B3-4316-8BF6-5B1965A500DD}" dt="2023-02-08T18:44:45.787" v="28" actId="179"/>
          <ac:spMkLst>
            <pc:docMk/>
            <pc:sldMk cId="2448529942" sldId="334"/>
            <ac:spMk id="3" creationId="{25A2B2ED-6F63-B98C-467C-36EE1DF62564}"/>
          </ac:spMkLst>
        </pc:spChg>
      </pc:sldChg>
      <pc:sldChg chg="modAnim">
        <pc:chgData name="Kevin Stilts" userId="99c6032548666723" providerId="LiveId" clId="{F0DB0579-E5B3-4316-8BF6-5B1965A500DD}" dt="2023-02-08T18:35:23.146" v="11"/>
        <pc:sldMkLst>
          <pc:docMk/>
          <pc:sldMk cId="3719340749" sldId="335"/>
        </pc:sldMkLst>
      </pc:sldChg>
      <pc:sldChg chg="modAnim">
        <pc:chgData name="Kevin Stilts" userId="99c6032548666723" providerId="LiveId" clId="{F0DB0579-E5B3-4316-8BF6-5B1965A500DD}" dt="2023-02-08T18:35:57.375" v="19"/>
        <pc:sldMkLst>
          <pc:docMk/>
          <pc:sldMk cId="939496841" sldId="336"/>
        </pc:sldMkLst>
      </pc:sldChg>
      <pc:sldChg chg="modAnim">
        <pc:chgData name="Kevin Stilts" userId="99c6032548666723" providerId="LiveId" clId="{F0DB0579-E5B3-4316-8BF6-5B1965A500DD}" dt="2023-02-08T18:36:06.019" v="20"/>
        <pc:sldMkLst>
          <pc:docMk/>
          <pc:sldMk cId="2977480111" sldId="337"/>
        </pc:sldMkLst>
      </pc:sldChg>
      <pc:sldChg chg="modAnim">
        <pc:chgData name="Kevin Stilts" userId="99c6032548666723" providerId="LiveId" clId="{F0DB0579-E5B3-4316-8BF6-5B1965A500DD}" dt="2023-02-08T18:36:34.077" v="21"/>
        <pc:sldMkLst>
          <pc:docMk/>
          <pc:sldMk cId="4020927817" sldId="338"/>
        </pc:sldMkLst>
      </pc:sldChg>
      <pc:sldChg chg="modAnim">
        <pc:chgData name="Kevin Stilts" userId="99c6032548666723" providerId="LiveId" clId="{F0DB0579-E5B3-4316-8BF6-5B1965A500DD}" dt="2023-02-08T18:37:17.222" v="23"/>
        <pc:sldMkLst>
          <pc:docMk/>
          <pc:sldMk cId="479421935" sldId="339"/>
        </pc:sldMkLst>
      </pc:sldChg>
      <pc:sldChg chg="modAnim">
        <pc:chgData name="Kevin Stilts" userId="99c6032548666723" providerId="LiveId" clId="{F0DB0579-E5B3-4316-8BF6-5B1965A500DD}" dt="2023-02-08T18:37:59.380" v="25"/>
        <pc:sldMkLst>
          <pc:docMk/>
          <pc:sldMk cId="3295318596" sldId="340"/>
        </pc:sldMkLst>
      </pc:sldChg>
      <pc:sldChg chg="modAnim">
        <pc:chgData name="Kevin Stilts" userId="99c6032548666723" providerId="LiveId" clId="{F0DB0579-E5B3-4316-8BF6-5B1965A500DD}" dt="2023-02-08T18:37:08.409" v="22"/>
        <pc:sldMkLst>
          <pc:docMk/>
          <pc:sldMk cId="2728981908" sldId="342"/>
        </pc:sldMkLst>
      </pc:sldChg>
      <pc:sldChg chg="modAnim">
        <pc:chgData name="Kevin Stilts" userId="99c6032548666723" providerId="LiveId" clId="{F0DB0579-E5B3-4316-8BF6-5B1965A500DD}" dt="2023-02-08T18:37:27.973" v="24"/>
        <pc:sldMkLst>
          <pc:docMk/>
          <pc:sldMk cId="3689853778" sldId="343"/>
        </pc:sldMkLst>
      </pc:sldChg>
    </pc:docChg>
  </pc:docChgLst>
  <pc:docChgLst>
    <pc:chgData name="Kevin Stilts" userId="99c6032548666723" providerId="LiveId" clId="{6C61F97A-E845-4288-AC09-2E199543C3F9}"/>
    <pc:docChg chg="delSld modSld">
      <pc:chgData name="Kevin Stilts" userId="99c6032548666723" providerId="LiveId" clId="{6C61F97A-E845-4288-AC09-2E199543C3F9}" dt="2023-02-09T02:01:22.659" v="99" actId="47"/>
      <pc:docMkLst>
        <pc:docMk/>
      </pc:docMkLst>
      <pc:sldChg chg="del">
        <pc:chgData name="Kevin Stilts" userId="99c6032548666723" providerId="LiveId" clId="{6C61F97A-E845-4288-AC09-2E199543C3F9}" dt="2023-02-07T01:45:53.625" v="0" actId="47"/>
        <pc:sldMkLst>
          <pc:docMk/>
          <pc:sldMk cId="3968107270" sldId="256"/>
        </pc:sldMkLst>
      </pc:sldChg>
      <pc:sldChg chg="del">
        <pc:chgData name="Kevin Stilts" userId="99c6032548666723" providerId="LiveId" clId="{6C61F97A-E845-4288-AC09-2E199543C3F9}" dt="2023-02-07T01:45:53.625" v="0" actId="47"/>
        <pc:sldMkLst>
          <pc:docMk/>
          <pc:sldMk cId="2088284500" sldId="257"/>
        </pc:sldMkLst>
      </pc:sldChg>
      <pc:sldChg chg="del">
        <pc:chgData name="Kevin Stilts" userId="99c6032548666723" providerId="LiveId" clId="{6C61F97A-E845-4288-AC09-2E199543C3F9}" dt="2023-02-07T01:45:53.625" v="0" actId="47"/>
        <pc:sldMkLst>
          <pc:docMk/>
          <pc:sldMk cId="2057919394" sldId="258"/>
        </pc:sldMkLst>
      </pc:sldChg>
      <pc:sldChg chg="del">
        <pc:chgData name="Kevin Stilts" userId="99c6032548666723" providerId="LiveId" clId="{6C61F97A-E845-4288-AC09-2E199543C3F9}" dt="2023-02-07T01:45:53.625" v="0" actId="47"/>
        <pc:sldMkLst>
          <pc:docMk/>
          <pc:sldMk cId="232730437" sldId="259"/>
        </pc:sldMkLst>
      </pc:sldChg>
      <pc:sldChg chg="del">
        <pc:chgData name="Kevin Stilts" userId="99c6032548666723" providerId="LiveId" clId="{6C61F97A-E845-4288-AC09-2E199543C3F9}" dt="2023-02-07T01:45:53.625" v="0" actId="47"/>
        <pc:sldMkLst>
          <pc:docMk/>
          <pc:sldMk cId="247564031" sldId="260"/>
        </pc:sldMkLst>
      </pc:sldChg>
      <pc:sldChg chg="del">
        <pc:chgData name="Kevin Stilts" userId="99c6032548666723" providerId="LiveId" clId="{6C61F97A-E845-4288-AC09-2E199543C3F9}" dt="2023-02-07T01:45:53.625" v="0" actId="47"/>
        <pc:sldMkLst>
          <pc:docMk/>
          <pc:sldMk cId="1574292838" sldId="262"/>
        </pc:sldMkLst>
      </pc:sldChg>
      <pc:sldChg chg="del">
        <pc:chgData name="Kevin Stilts" userId="99c6032548666723" providerId="LiveId" clId="{6C61F97A-E845-4288-AC09-2E199543C3F9}" dt="2023-02-07T01:45:53.625" v="0" actId="47"/>
        <pc:sldMkLst>
          <pc:docMk/>
          <pc:sldMk cId="1991031108" sldId="263"/>
        </pc:sldMkLst>
      </pc:sldChg>
      <pc:sldChg chg="del">
        <pc:chgData name="Kevin Stilts" userId="99c6032548666723" providerId="LiveId" clId="{6C61F97A-E845-4288-AC09-2E199543C3F9}" dt="2023-02-07T01:45:53.625" v="0" actId="47"/>
        <pc:sldMkLst>
          <pc:docMk/>
          <pc:sldMk cId="1509217700" sldId="264"/>
        </pc:sldMkLst>
      </pc:sldChg>
      <pc:sldChg chg="del">
        <pc:chgData name="Kevin Stilts" userId="99c6032548666723" providerId="LiveId" clId="{6C61F97A-E845-4288-AC09-2E199543C3F9}" dt="2023-02-07T01:45:53.625" v="0" actId="47"/>
        <pc:sldMkLst>
          <pc:docMk/>
          <pc:sldMk cId="405779375" sldId="265"/>
        </pc:sldMkLst>
      </pc:sldChg>
      <pc:sldChg chg="del">
        <pc:chgData name="Kevin Stilts" userId="99c6032548666723" providerId="LiveId" clId="{6C61F97A-E845-4288-AC09-2E199543C3F9}" dt="2023-02-07T01:45:53.625" v="0" actId="47"/>
        <pc:sldMkLst>
          <pc:docMk/>
          <pc:sldMk cId="2480804967" sldId="266"/>
        </pc:sldMkLst>
      </pc:sldChg>
      <pc:sldChg chg="del">
        <pc:chgData name="Kevin Stilts" userId="99c6032548666723" providerId="LiveId" clId="{6C61F97A-E845-4288-AC09-2E199543C3F9}" dt="2023-02-07T01:45:53.625" v="0" actId="47"/>
        <pc:sldMkLst>
          <pc:docMk/>
          <pc:sldMk cId="4167392659" sldId="267"/>
        </pc:sldMkLst>
      </pc:sldChg>
      <pc:sldChg chg="del">
        <pc:chgData name="Kevin Stilts" userId="99c6032548666723" providerId="LiveId" clId="{6C61F97A-E845-4288-AC09-2E199543C3F9}" dt="2023-02-07T01:45:53.625" v="0" actId="47"/>
        <pc:sldMkLst>
          <pc:docMk/>
          <pc:sldMk cId="2200202586" sldId="268"/>
        </pc:sldMkLst>
      </pc:sldChg>
      <pc:sldChg chg="del">
        <pc:chgData name="Kevin Stilts" userId="99c6032548666723" providerId="LiveId" clId="{6C61F97A-E845-4288-AC09-2E199543C3F9}" dt="2023-02-07T01:45:53.625" v="0" actId="47"/>
        <pc:sldMkLst>
          <pc:docMk/>
          <pc:sldMk cId="2294053714" sldId="269"/>
        </pc:sldMkLst>
      </pc:sldChg>
      <pc:sldChg chg="del">
        <pc:chgData name="Kevin Stilts" userId="99c6032548666723" providerId="LiveId" clId="{6C61F97A-E845-4288-AC09-2E199543C3F9}" dt="2023-02-07T01:45:53.625" v="0" actId="47"/>
        <pc:sldMkLst>
          <pc:docMk/>
          <pc:sldMk cId="1799157973" sldId="270"/>
        </pc:sldMkLst>
      </pc:sldChg>
      <pc:sldChg chg="del">
        <pc:chgData name="Kevin Stilts" userId="99c6032548666723" providerId="LiveId" clId="{6C61F97A-E845-4288-AC09-2E199543C3F9}" dt="2023-02-07T01:45:53.625" v="0" actId="47"/>
        <pc:sldMkLst>
          <pc:docMk/>
          <pc:sldMk cId="693311747" sldId="271"/>
        </pc:sldMkLst>
      </pc:sldChg>
      <pc:sldChg chg="del">
        <pc:chgData name="Kevin Stilts" userId="99c6032548666723" providerId="LiveId" clId="{6C61F97A-E845-4288-AC09-2E199543C3F9}" dt="2023-02-07T01:45:53.625" v="0" actId="47"/>
        <pc:sldMkLst>
          <pc:docMk/>
          <pc:sldMk cId="2365211732" sldId="272"/>
        </pc:sldMkLst>
      </pc:sldChg>
      <pc:sldChg chg="del">
        <pc:chgData name="Kevin Stilts" userId="99c6032548666723" providerId="LiveId" clId="{6C61F97A-E845-4288-AC09-2E199543C3F9}" dt="2023-02-07T01:45:53.625" v="0" actId="47"/>
        <pc:sldMkLst>
          <pc:docMk/>
          <pc:sldMk cId="3289886909" sldId="273"/>
        </pc:sldMkLst>
      </pc:sldChg>
      <pc:sldChg chg="del">
        <pc:chgData name="Kevin Stilts" userId="99c6032548666723" providerId="LiveId" clId="{6C61F97A-E845-4288-AC09-2E199543C3F9}" dt="2023-02-07T01:45:53.625" v="0" actId="47"/>
        <pc:sldMkLst>
          <pc:docMk/>
          <pc:sldMk cId="3312079304" sldId="274"/>
        </pc:sldMkLst>
      </pc:sldChg>
      <pc:sldChg chg="del">
        <pc:chgData name="Kevin Stilts" userId="99c6032548666723" providerId="LiveId" clId="{6C61F97A-E845-4288-AC09-2E199543C3F9}" dt="2023-02-07T01:45:53.625" v="0" actId="47"/>
        <pc:sldMkLst>
          <pc:docMk/>
          <pc:sldMk cId="335555220" sldId="275"/>
        </pc:sldMkLst>
      </pc:sldChg>
      <pc:sldChg chg="del">
        <pc:chgData name="Kevin Stilts" userId="99c6032548666723" providerId="LiveId" clId="{6C61F97A-E845-4288-AC09-2E199543C3F9}" dt="2023-02-07T01:45:53.625" v="0" actId="47"/>
        <pc:sldMkLst>
          <pc:docMk/>
          <pc:sldMk cId="1240014644" sldId="276"/>
        </pc:sldMkLst>
      </pc:sldChg>
      <pc:sldChg chg="del">
        <pc:chgData name="Kevin Stilts" userId="99c6032548666723" providerId="LiveId" clId="{6C61F97A-E845-4288-AC09-2E199543C3F9}" dt="2023-02-07T01:45:53.625" v="0" actId="47"/>
        <pc:sldMkLst>
          <pc:docMk/>
          <pc:sldMk cId="3726259948" sldId="277"/>
        </pc:sldMkLst>
      </pc:sldChg>
      <pc:sldChg chg="del">
        <pc:chgData name="Kevin Stilts" userId="99c6032548666723" providerId="LiveId" clId="{6C61F97A-E845-4288-AC09-2E199543C3F9}" dt="2023-02-07T01:45:53.625" v="0" actId="47"/>
        <pc:sldMkLst>
          <pc:docMk/>
          <pc:sldMk cId="1052970876" sldId="278"/>
        </pc:sldMkLst>
      </pc:sldChg>
      <pc:sldChg chg="del">
        <pc:chgData name="Kevin Stilts" userId="99c6032548666723" providerId="LiveId" clId="{6C61F97A-E845-4288-AC09-2E199543C3F9}" dt="2023-02-07T01:45:53.625" v="0" actId="47"/>
        <pc:sldMkLst>
          <pc:docMk/>
          <pc:sldMk cId="934518368" sldId="279"/>
        </pc:sldMkLst>
      </pc:sldChg>
      <pc:sldChg chg="del">
        <pc:chgData name="Kevin Stilts" userId="99c6032548666723" providerId="LiveId" clId="{6C61F97A-E845-4288-AC09-2E199543C3F9}" dt="2023-02-07T01:45:53.625" v="0" actId="47"/>
        <pc:sldMkLst>
          <pc:docMk/>
          <pc:sldMk cId="1301366058" sldId="280"/>
        </pc:sldMkLst>
      </pc:sldChg>
      <pc:sldChg chg="del">
        <pc:chgData name="Kevin Stilts" userId="99c6032548666723" providerId="LiveId" clId="{6C61F97A-E845-4288-AC09-2E199543C3F9}" dt="2023-02-07T01:45:53.625" v="0" actId="47"/>
        <pc:sldMkLst>
          <pc:docMk/>
          <pc:sldMk cId="3666625926" sldId="281"/>
        </pc:sldMkLst>
      </pc:sldChg>
      <pc:sldChg chg="del">
        <pc:chgData name="Kevin Stilts" userId="99c6032548666723" providerId="LiveId" clId="{6C61F97A-E845-4288-AC09-2E199543C3F9}" dt="2023-02-07T01:45:53.625" v="0" actId="47"/>
        <pc:sldMkLst>
          <pc:docMk/>
          <pc:sldMk cId="3425953468" sldId="282"/>
        </pc:sldMkLst>
      </pc:sldChg>
      <pc:sldChg chg="del">
        <pc:chgData name="Kevin Stilts" userId="99c6032548666723" providerId="LiveId" clId="{6C61F97A-E845-4288-AC09-2E199543C3F9}" dt="2023-02-07T01:45:53.625" v="0" actId="47"/>
        <pc:sldMkLst>
          <pc:docMk/>
          <pc:sldMk cId="1662154122" sldId="283"/>
        </pc:sldMkLst>
      </pc:sldChg>
      <pc:sldChg chg="del">
        <pc:chgData name="Kevin Stilts" userId="99c6032548666723" providerId="LiveId" clId="{6C61F97A-E845-4288-AC09-2E199543C3F9}" dt="2023-02-07T01:45:53.625" v="0" actId="47"/>
        <pc:sldMkLst>
          <pc:docMk/>
          <pc:sldMk cId="2272932290" sldId="284"/>
        </pc:sldMkLst>
      </pc:sldChg>
      <pc:sldChg chg="del">
        <pc:chgData name="Kevin Stilts" userId="99c6032548666723" providerId="LiveId" clId="{6C61F97A-E845-4288-AC09-2E199543C3F9}" dt="2023-02-07T01:45:53.625" v="0" actId="47"/>
        <pc:sldMkLst>
          <pc:docMk/>
          <pc:sldMk cId="3198173909" sldId="285"/>
        </pc:sldMkLst>
      </pc:sldChg>
      <pc:sldChg chg="del">
        <pc:chgData name="Kevin Stilts" userId="99c6032548666723" providerId="LiveId" clId="{6C61F97A-E845-4288-AC09-2E199543C3F9}" dt="2023-02-07T01:45:53.625" v="0" actId="47"/>
        <pc:sldMkLst>
          <pc:docMk/>
          <pc:sldMk cId="3658750267" sldId="286"/>
        </pc:sldMkLst>
      </pc:sldChg>
      <pc:sldChg chg="del">
        <pc:chgData name="Kevin Stilts" userId="99c6032548666723" providerId="LiveId" clId="{6C61F97A-E845-4288-AC09-2E199543C3F9}" dt="2023-02-07T01:45:53.625" v="0" actId="47"/>
        <pc:sldMkLst>
          <pc:docMk/>
          <pc:sldMk cId="904681181" sldId="287"/>
        </pc:sldMkLst>
      </pc:sldChg>
      <pc:sldChg chg="del">
        <pc:chgData name="Kevin Stilts" userId="99c6032548666723" providerId="LiveId" clId="{6C61F97A-E845-4288-AC09-2E199543C3F9}" dt="2023-02-07T01:45:53.625" v="0" actId="47"/>
        <pc:sldMkLst>
          <pc:docMk/>
          <pc:sldMk cId="3259522472" sldId="288"/>
        </pc:sldMkLst>
      </pc:sldChg>
      <pc:sldChg chg="del">
        <pc:chgData name="Kevin Stilts" userId="99c6032548666723" providerId="LiveId" clId="{6C61F97A-E845-4288-AC09-2E199543C3F9}" dt="2023-02-07T01:45:53.625" v="0" actId="47"/>
        <pc:sldMkLst>
          <pc:docMk/>
          <pc:sldMk cId="3867938417" sldId="290"/>
        </pc:sldMkLst>
      </pc:sldChg>
      <pc:sldChg chg="del">
        <pc:chgData name="Kevin Stilts" userId="99c6032548666723" providerId="LiveId" clId="{6C61F97A-E845-4288-AC09-2E199543C3F9}" dt="2023-02-07T01:45:53.625" v="0" actId="47"/>
        <pc:sldMkLst>
          <pc:docMk/>
          <pc:sldMk cId="3607649943" sldId="291"/>
        </pc:sldMkLst>
      </pc:sldChg>
      <pc:sldChg chg="del">
        <pc:chgData name="Kevin Stilts" userId="99c6032548666723" providerId="LiveId" clId="{6C61F97A-E845-4288-AC09-2E199543C3F9}" dt="2023-02-07T01:45:53.625" v="0" actId="47"/>
        <pc:sldMkLst>
          <pc:docMk/>
          <pc:sldMk cId="993647558" sldId="292"/>
        </pc:sldMkLst>
      </pc:sldChg>
      <pc:sldChg chg="del">
        <pc:chgData name="Kevin Stilts" userId="99c6032548666723" providerId="LiveId" clId="{6C61F97A-E845-4288-AC09-2E199543C3F9}" dt="2023-02-07T01:45:53.625" v="0" actId="47"/>
        <pc:sldMkLst>
          <pc:docMk/>
          <pc:sldMk cId="969675957" sldId="293"/>
        </pc:sldMkLst>
      </pc:sldChg>
      <pc:sldChg chg="del">
        <pc:chgData name="Kevin Stilts" userId="99c6032548666723" providerId="LiveId" clId="{6C61F97A-E845-4288-AC09-2E199543C3F9}" dt="2023-02-07T01:45:53.625" v="0" actId="47"/>
        <pc:sldMkLst>
          <pc:docMk/>
          <pc:sldMk cId="1805097690" sldId="294"/>
        </pc:sldMkLst>
      </pc:sldChg>
      <pc:sldChg chg="del">
        <pc:chgData name="Kevin Stilts" userId="99c6032548666723" providerId="LiveId" clId="{6C61F97A-E845-4288-AC09-2E199543C3F9}" dt="2023-02-07T01:45:53.625" v="0" actId="47"/>
        <pc:sldMkLst>
          <pc:docMk/>
          <pc:sldMk cId="3416392271" sldId="295"/>
        </pc:sldMkLst>
      </pc:sldChg>
      <pc:sldChg chg="del">
        <pc:chgData name="Kevin Stilts" userId="99c6032548666723" providerId="LiveId" clId="{6C61F97A-E845-4288-AC09-2E199543C3F9}" dt="2023-02-07T01:45:53.625" v="0" actId="47"/>
        <pc:sldMkLst>
          <pc:docMk/>
          <pc:sldMk cId="1692707849" sldId="297"/>
        </pc:sldMkLst>
      </pc:sldChg>
      <pc:sldChg chg="del">
        <pc:chgData name="Kevin Stilts" userId="99c6032548666723" providerId="LiveId" clId="{6C61F97A-E845-4288-AC09-2E199543C3F9}" dt="2023-02-07T01:45:53.625" v="0" actId="47"/>
        <pc:sldMkLst>
          <pc:docMk/>
          <pc:sldMk cId="3295277417" sldId="298"/>
        </pc:sldMkLst>
      </pc:sldChg>
      <pc:sldChg chg="del">
        <pc:chgData name="Kevin Stilts" userId="99c6032548666723" providerId="LiveId" clId="{6C61F97A-E845-4288-AC09-2E199543C3F9}" dt="2023-02-07T01:45:53.625" v="0" actId="47"/>
        <pc:sldMkLst>
          <pc:docMk/>
          <pc:sldMk cId="2855402990" sldId="300"/>
        </pc:sldMkLst>
      </pc:sldChg>
      <pc:sldChg chg="del">
        <pc:chgData name="Kevin Stilts" userId="99c6032548666723" providerId="LiveId" clId="{6C61F97A-E845-4288-AC09-2E199543C3F9}" dt="2023-02-07T01:45:53.625" v="0" actId="47"/>
        <pc:sldMkLst>
          <pc:docMk/>
          <pc:sldMk cId="4011758844" sldId="301"/>
        </pc:sldMkLst>
      </pc:sldChg>
      <pc:sldChg chg="del">
        <pc:chgData name="Kevin Stilts" userId="99c6032548666723" providerId="LiveId" clId="{6C61F97A-E845-4288-AC09-2E199543C3F9}" dt="2023-02-07T01:45:53.625" v="0" actId="47"/>
        <pc:sldMkLst>
          <pc:docMk/>
          <pc:sldMk cId="954791829" sldId="302"/>
        </pc:sldMkLst>
      </pc:sldChg>
      <pc:sldChg chg="del">
        <pc:chgData name="Kevin Stilts" userId="99c6032548666723" providerId="LiveId" clId="{6C61F97A-E845-4288-AC09-2E199543C3F9}" dt="2023-02-07T01:45:53.625" v="0" actId="47"/>
        <pc:sldMkLst>
          <pc:docMk/>
          <pc:sldMk cId="3913551852" sldId="303"/>
        </pc:sldMkLst>
      </pc:sldChg>
      <pc:sldChg chg="del">
        <pc:chgData name="Kevin Stilts" userId="99c6032548666723" providerId="LiveId" clId="{6C61F97A-E845-4288-AC09-2E199543C3F9}" dt="2023-02-07T01:45:53.625" v="0" actId="47"/>
        <pc:sldMkLst>
          <pc:docMk/>
          <pc:sldMk cId="2637406219" sldId="304"/>
        </pc:sldMkLst>
      </pc:sldChg>
      <pc:sldChg chg="del">
        <pc:chgData name="Kevin Stilts" userId="99c6032548666723" providerId="LiveId" clId="{6C61F97A-E845-4288-AC09-2E199543C3F9}" dt="2023-02-07T01:45:53.625" v="0" actId="47"/>
        <pc:sldMkLst>
          <pc:docMk/>
          <pc:sldMk cId="1814029910" sldId="306"/>
        </pc:sldMkLst>
      </pc:sldChg>
      <pc:sldChg chg="del">
        <pc:chgData name="Kevin Stilts" userId="99c6032548666723" providerId="LiveId" clId="{6C61F97A-E845-4288-AC09-2E199543C3F9}" dt="2023-02-07T01:45:53.625" v="0" actId="47"/>
        <pc:sldMkLst>
          <pc:docMk/>
          <pc:sldMk cId="2537309328" sldId="307"/>
        </pc:sldMkLst>
      </pc:sldChg>
      <pc:sldChg chg="del">
        <pc:chgData name="Kevin Stilts" userId="99c6032548666723" providerId="LiveId" clId="{6C61F97A-E845-4288-AC09-2E199543C3F9}" dt="2023-02-07T01:45:53.625" v="0" actId="47"/>
        <pc:sldMkLst>
          <pc:docMk/>
          <pc:sldMk cId="688213151" sldId="308"/>
        </pc:sldMkLst>
      </pc:sldChg>
      <pc:sldChg chg="del">
        <pc:chgData name="Kevin Stilts" userId="99c6032548666723" providerId="LiveId" clId="{6C61F97A-E845-4288-AC09-2E199543C3F9}" dt="2023-02-07T01:45:53.625" v="0" actId="47"/>
        <pc:sldMkLst>
          <pc:docMk/>
          <pc:sldMk cId="1246121425" sldId="309"/>
        </pc:sldMkLst>
      </pc:sldChg>
      <pc:sldChg chg="del">
        <pc:chgData name="Kevin Stilts" userId="99c6032548666723" providerId="LiveId" clId="{6C61F97A-E845-4288-AC09-2E199543C3F9}" dt="2023-02-07T01:45:53.625" v="0" actId="47"/>
        <pc:sldMkLst>
          <pc:docMk/>
          <pc:sldMk cId="3905137688" sldId="310"/>
        </pc:sldMkLst>
      </pc:sldChg>
      <pc:sldChg chg="del">
        <pc:chgData name="Kevin Stilts" userId="99c6032548666723" providerId="LiveId" clId="{6C61F97A-E845-4288-AC09-2E199543C3F9}" dt="2023-02-07T01:45:53.625" v="0" actId="47"/>
        <pc:sldMkLst>
          <pc:docMk/>
          <pc:sldMk cId="2460066980" sldId="311"/>
        </pc:sldMkLst>
      </pc:sldChg>
      <pc:sldChg chg="del">
        <pc:chgData name="Kevin Stilts" userId="99c6032548666723" providerId="LiveId" clId="{6C61F97A-E845-4288-AC09-2E199543C3F9}" dt="2023-02-07T01:45:53.625" v="0" actId="47"/>
        <pc:sldMkLst>
          <pc:docMk/>
          <pc:sldMk cId="2938265801" sldId="312"/>
        </pc:sldMkLst>
      </pc:sldChg>
      <pc:sldChg chg="del">
        <pc:chgData name="Kevin Stilts" userId="99c6032548666723" providerId="LiveId" clId="{6C61F97A-E845-4288-AC09-2E199543C3F9}" dt="2023-02-07T01:45:53.625" v="0" actId="47"/>
        <pc:sldMkLst>
          <pc:docMk/>
          <pc:sldMk cId="2672096855" sldId="313"/>
        </pc:sldMkLst>
      </pc:sldChg>
      <pc:sldChg chg="del">
        <pc:chgData name="Kevin Stilts" userId="99c6032548666723" providerId="LiveId" clId="{6C61F97A-E845-4288-AC09-2E199543C3F9}" dt="2023-02-07T01:45:53.625" v="0" actId="47"/>
        <pc:sldMkLst>
          <pc:docMk/>
          <pc:sldMk cId="2850955548" sldId="314"/>
        </pc:sldMkLst>
      </pc:sldChg>
      <pc:sldChg chg="del">
        <pc:chgData name="Kevin Stilts" userId="99c6032548666723" providerId="LiveId" clId="{6C61F97A-E845-4288-AC09-2E199543C3F9}" dt="2023-02-07T01:45:53.625" v="0" actId="47"/>
        <pc:sldMkLst>
          <pc:docMk/>
          <pc:sldMk cId="1784933700" sldId="315"/>
        </pc:sldMkLst>
      </pc:sldChg>
      <pc:sldChg chg="del">
        <pc:chgData name="Kevin Stilts" userId="99c6032548666723" providerId="LiveId" clId="{6C61F97A-E845-4288-AC09-2E199543C3F9}" dt="2023-02-07T01:45:53.625" v="0" actId="47"/>
        <pc:sldMkLst>
          <pc:docMk/>
          <pc:sldMk cId="122620134" sldId="316"/>
        </pc:sldMkLst>
      </pc:sldChg>
      <pc:sldChg chg="del">
        <pc:chgData name="Kevin Stilts" userId="99c6032548666723" providerId="LiveId" clId="{6C61F97A-E845-4288-AC09-2E199543C3F9}" dt="2023-02-07T01:45:53.625" v="0" actId="47"/>
        <pc:sldMkLst>
          <pc:docMk/>
          <pc:sldMk cId="3431383941" sldId="317"/>
        </pc:sldMkLst>
      </pc:sldChg>
      <pc:sldChg chg="del">
        <pc:chgData name="Kevin Stilts" userId="99c6032548666723" providerId="LiveId" clId="{6C61F97A-E845-4288-AC09-2E199543C3F9}" dt="2023-02-07T01:45:53.625" v="0" actId="47"/>
        <pc:sldMkLst>
          <pc:docMk/>
          <pc:sldMk cId="2881181492" sldId="318"/>
        </pc:sldMkLst>
      </pc:sldChg>
      <pc:sldChg chg="del">
        <pc:chgData name="Kevin Stilts" userId="99c6032548666723" providerId="LiveId" clId="{6C61F97A-E845-4288-AC09-2E199543C3F9}" dt="2023-02-07T01:45:53.625" v="0" actId="47"/>
        <pc:sldMkLst>
          <pc:docMk/>
          <pc:sldMk cId="1514678067" sldId="319"/>
        </pc:sldMkLst>
      </pc:sldChg>
      <pc:sldChg chg="del">
        <pc:chgData name="Kevin Stilts" userId="99c6032548666723" providerId="LiveId" clId="{6C61F97A-E845-4288-AC09-2E199543C3F9}" dt="2023-02-07T01:45:53.625" v="0" actId="47"/>
        <pc:sldMkLst>
          <pc:docMk/>
          <pc:sldMk cId="2091491556" sldId="320"/>
        </pc:sldMkLst>
      </pc:sldChg>
      <pc:sldChg chg="modAnim">
        <pc:chgData name="Kevin Stilts" userId="99c6032548666723" providerId="LiveId" clId="{6C61F97A-E845-4288-AC09-2E199543C3F9}" dt="2023-02-07T01:46:03.708" v="1"/>
        <pc:sldMkLst>
          <pc:docMk/>
          <pc:sldMk cId="357851467" sldId="321"/>
        </pc:sldMkLst>
      </pc:sldChg>
      <pc:sldChg chg="modAnim">
        <pc:chgData name="Kevin Stilts" userId="99c6032548666723" providerId="LiveId" clId="{6C61F97A-E845-4288-AC09-2E199543C3F9}" dt="2023-02-07T01:50:38.866" v="9"/>
        <pc:sldMkLst>
          <pc:docMk/>
          <pc:sldMk cId="3405826218" sldId="323"/>
        </pc:sldMkLst>
      </pc:sldChg>
      <pc:sldChg chg="modAnim">
        <pc:chgData name="Kevin Stilts" userId="99c6032548666723" providerId="LiveId" clId="{6C61F97A-E845-4288-AC09-2E199543C3F9}" dt="2023-02-07T01:46:33.942" v="5"/>
        <pc:sldMkLst>
          <pc:docMk/>
          <pc:sldMk cId="2826668985" sldId="324"/>
        </pc:sldMkLst>
      </pc:sldChg>
      <pc:sldChg chg="modAnim">
        <pc:chgData name="Kevin Stilts" userId="99c6032548666723" providerId="LiveId" clId="{6C61F97A-E845-4288-AC09-2E199543C3F9}" dt="2023-02-07T01:51:13.297" v="13"/>
        <pc:sldMkLst>
          <pc:docMk/>
          <pc:sldMk cId="1479662129" sldId="325"/>
        </pc:sldMkLst>
      </pc:sldChg>
      <pc:sldChg chg="modAnim">
        <pc:chgData name="Kevin Stilts" userId="99c6032548666723" providerId="LiveId" clId="{6C61F97A-E845-4288-AC09-2E199543C3F9}" dt="2023-02-07T01:51:57.960" v="17"/>
        <pc:sldMkLst>
          <pc:docMk/>
          <pc:sldMk cId="2867103541" sldId="326"/>
        </pc:sldMkLst>
      </pc:sldChg>
      <pc:sldChg chg="modAnim">
        <pc:chgData name="Kevin Stilts" userId="99c6032548666723" providerId="LiveId" clId="{6C61F97A-E845-4288-AC09-2E199543C3F9}" dt="2023-02-07T02:07:11.380" v="84"/>
        <pc:sldMkLst>
          <pc:docMk/>
          <pc:sldMk cId="3909662748" sldId="327"/>
        </pc:sldMkLst>
      </pc:sldChg>
      <pc:sldChg chg="modAnim">
        <pc:chgData name="Kevin Stilts" userId="99c6032548666723" providerId="LiveId" clId="{6C61F97A-E845-4288-AC09-2E199543C3F9}" dt="2023-02-07T02:08:09.903" v="95"/>
        <pc:sldMkLst>
          <pc:docMk/>
          <pc:sldMk cId="3652005121" sldId="328"/>
        </pc:sldMkLst>
      </pc:sldChg>
      <pc:sldChg chg="modAnim">
        <pc:chgData name="Kevin Stilts" userId="99c6032548666723" providerId="LiveId" clId="{6C61F97A-E845-4288-AC09-2E199543C3F9}" dt="2023-02-07T01:54:47.168" v="36"/>
        <pc:sldMkLst>
          <pc:docMk/>
          <pc:sldMk cId="2300727120" sldId="329"/>
        </pc:sldMkLst>
      </pc:sldChg>
      <pc:sldChg chg="modAnim">
        <pc:chgData name="Kevin Stilts" userId="99c6032548666723" providerId="LiveId" clId="{6C61F97A-E845-4288-AC09-2E199543C3F9}" dt="2023-02-07T01:55:09.166" v="38"/>
        <pc:sldMkLst>
          <pc:docMk/>
          <pc:sldMk cId="1499025294" sldId="330"/>
        </pc:sldMkLst>
      </pc:sldChg>
      <pc:sldChg chg="modAnim">
        <pc:chgData name="Kevin Stilts" userId="99c6032548666723" providerId="LiveId" clId="{6C61F97A-E845-4288-AC09-2E199543C3F9}" dt="2023-02-07T02:08:28.096" v="96"/>
        <pc:sldMkLst>
          <pc:docMk/>
          <pc:sldMk cId="2388467900" sldId="331"/>
        </pc:sldMkLst>
      </pc:sldChg>
      <pc:sldChg chg="modAnim">
        <pc:chgData name="Kevin Stilts" userId="99c6032548666723" providerId="LiveId" clId="{6C61F97A-E845-4288-AC09-2E199543C3F9}" dt="2023-02-07T01:55:51.518" v="45"/>
        <pc:sldMkLst>
          <pc:docMk/>
          <pc:sldMk cId="2738121530" sldId="332"/>
        </pc:sldMkLst>
      </pc:sldChg>
      <pc:sldChg chg="modAnim">
        <pc:chgData name="Kevin Stilts" userId="99c6032548666723" providerId="LiveId" clId="{6C61F97A-E845-4288-AC09-2E199543C3F9}" dt="2023-02-07T01:56:11.474" v="49"/>
        <pc:sldMkLst>
          <pc:docMk/>
          <pc:sldMk cId="1537523242" sldId="333"/>
        </pc:sldMkLst>
      </pc:sldChg>
      <pc:sldChg chg="modSp modAnim">
        <pc:chgData name="Kevin Stilts" userId="99c6032548666723" providerId="LiveId" clId="{6C61F97A-E845-4288-AC09-2E199543C3F9}" dt="2023-02-07T02:07:50.118" v="94"/>
        <pc:sldMkLst>
          <pc:docMk/>
          <pc:sldMk cId="2448529942" sldId="334"/>
        </pc:sldMkLst>
        <pc:spChg chg="mod">
          <ac:chgData name="Kevin Stilts" userId="99c6032548666723" providerId="LiveId" clId="{6C61F97A-E845-4288-AC09-2E199543C3F9}" dt="2023-02-07T01:53:58.131" v="29" actId="207"/>
          <ac:spMkLst>
            <pc:docMk/>
            <pc:sldMk cId="2448529942" sldId="334"/>
            <ac:spMk id="3" creationId="{25A2B2ED-6F63-B98C-467C-36EE1DF62564}"/>
          </ac:spMkLst>
        </pc:spChg>
      </pc:sldChg>
      <pc:sldChg chg="modAnim">
        <pc:chgData name="Kevin Stilts" userId="99c6032548666723" providerId="LiveId" clId="{6C61F97A-E845-4288-AC09-2E199543C3F9}" dt="2023-02-07T01:56:35.931" v="53"/>
        <pc:sldMkLst>
          <pc:docMk/>
          <pc:sldMk cId="3719340749" sldId="335"/>
        </pc:sldMkLst>
      </pc:sldChg>
      <pc:sldChg chg="del modAnim">
        <pc:chgData name="Kevin Stilts" userId="99c6032548666723" providerId="LiveId" clId="{6C61F97A-E845-4288-AC09-2E199543C3F9}" dt="2023-02-09T02:01:22.659" v="99" actId="47"/>
        <pc:sldMkLst>
          <pc:docMk/>
          <pc:sldMk cId="939496841" sldId="336"/>
        </pc:sldMkLst>
      </pc:sldChg>
      <pc:sldChg chg="del modAnim">
        <pc:chgData name="Kevin Stilts" userId="99c6032548666723" providerId="LiveId" clId="{6C61F97A-E845-4288-AC09-2E199543C3F9}" dt="2023-02-09T02:01:22.659" v="99" actId="47"/>
        <pc:sldMkLst>
          <pc:docMk/>
          <pc:sldMk cId="2977480111" sldId="337"/>
        </pc:sldMkLst>
      </pc:sldChg>
      <pc:sldChg chg="modSp del modAnim">
        <pc:chgData name="Kevin Stilts" userId="99c6032548666723" providerId="LiveId" clId="{6C61F97A-E845-4288-AC09-2E199543C3F9}" dt="2023-02-09T02:01:22.659" v="99" actId="47"/>
        <pc:sldMkLst>
          <pc:docMk/>
          <pc:sldMk cId="4020927817" sldId="338"/>
        </pc:sldMkLst>
        <pc:spChg chg="mod">
          <ac:chgData name="Kevin Stilts" userId="99c6032548666723" providerId="LiveId" clId="{6C61F97A-E845-4288-AC09-2E199543C3F9}" dt="2023-02-07T01:58:59.164" v="67" actId="20577"/>
          <ac:spMkLst>
            <pc:docMk/>
            <pc:sldMk cId="4020927817" sldId="338"/>
            <ac:spMk id="3" creationId="{25A2B2ED-6F63-B98C-467C-36EE1DF62564}"/>
          </ac:spMkLst>
        </pc:spChg>
      </pc:sldChg>
      <pc:sldChg chg="del modAnim">
        <pc:chgData name="Kevin Stilts" userId="99c6032548666723" providerId="LiveId" clId="{6C61F97A-E845-4288-AC09-2E199543C3F9}" dt="2023-02-09T02:01:22.659" v="99" actId="47"/>
        <pc:sldMkLst>
          <pc:docMk/>
          <pc:sldMk cId="479421935" sldId="339"/>
        </pc:sldMkLst>
      </pc:sldChg>
      <pc:sldChg chg="del modAnim">
        <pc:chgData name="Kevin Stilts" userId="99c6032548666723" providerId="LiveId" clId="{6C61F97A-E845-4288-AC09-2E199543C3F9}" dt="2023-02-09T02:01:22.659" v="99" actId="47"/>
        <pc:sldMkLst>
          <pc:docMk/>
          <pc:sldMk cId="3295318596" sldId="340"/>
        </pc:sldMkLst>
      </pc:sldChg>
      <pc:sldChg chg="modSp del modAnim">
        <pc:chgData name="Kevin Stilts" userId="99c6032548666723" providerId="LiveId" clId="{6C61F97A-E845-4288-AC09-2E199543C3F9}" dt="2023-02-09T02:01:22.659" v="99" actId="47"/>
        <pc:sldMkLst>
          <pc:docMk/>
          <pc:sldMk cId="2728981908" sldId="342"/>
        </pc:sldMkLst>
        <pc:spChg chg="mod">
          <ac:chgData name="Kevin Stilts" userId="99c6032548666723" providerId="LiveId" clId="{6C61F97A-E845-4288-AC09-2E199543C3F9}" dt="2023-02-07T01:59:18.669" v="69" actId="20577"/>
          <ac:spMkLst>
            <pc:docMk/>
            <pc:sldMk cId="2728981908" sldId="342"/>
            <ac:spMk id="3" creationId="{25A2B2ED-6F63-B98C-467C-36EE1DF62564}"/>
          </ac:spMkLst>
        </pc:spChg>
      </pc:sldChg>
      <pc:sldChg chg="del modAnim">
        <pc:chgData name="Kevin Stilts" userId="99c6032548666723" providerId="LiveId" clId="{6C61F97A-E845-4288-AC09-2E199543C3F9}" dt="2023-02-09T02:01:22.659" v="99" actId="47"/>
        <pc:sldMkLst>
          <pc:docMk/>
          <pc:sldMk cId="3689853778" sldId="343"/>
        </pc:sldMkLst>
      </pc:sldChg>
      <pc:sldChg chg="del">
        <pc:chgData name="Kevin Stilts" userId="99c6032548666723" providerId="LiveId" clId="{6C61F97A-E845-4288-AC09-2E199543C3F9}" dt="2023-02-09T02:01:22.659" v="99" actId="47"/>
        <pc:sldMkLst>
          <pc:docMk/>
          <pc:sldMk cId="1349749365" sldId="34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43D4E0-6438-44A0-A04B-6D247B841740}" type="datetimeFigureOut">
              <a:rPr lang="en-US" smtClean="0"/>
              <a:t>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FA8E54-789B-4010-8745-8DA8896AB609}" type="slidenum">
              <a:rPr lang="en-US" smtClean="0"/>
              <a:t>‹#›</a:t>
            </a:fld>
            <a:endParaRPr lang="en-US"/>
          </a:p>
        </p:txBody>
      </p:sp>
    </p:spTree>
    <p:extLst>
      <p:ext uri="{BB962C8B-B14F-4D97-AF65-F5344CB8AC3E}">
        <p14:creationId xmlns:p14="http://schemas.microsoft.com/office/powerpoint/2010/main" val="3877040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FA8E54-789B-4010-8745-8DA8896AB60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59142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FA8E54-789B-4010-8745-8DA8896AB609}" type="slidenum">
              <a:rPr lang="en-US" smtClean="0"/>
              <a:t>10</a:t>
            </a:fld>
            <a:endParaRPr lang="en-US"/>
          </a:p>
        </p:txBody>
      </p:sp>
    </p:spTree>
    <p:extLst>
      <p:ext uri="{BB962C8B-B14F-4D97-AF65-F5344CB8AC3E}">
        <p14:creationId xmlns:p14="http://schemas.microsoft.com/office/powerpoint/2010/main" val="2043742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FA8E54-789B-4010-8745-8DA8896AB609}" type="slidenum">
              <a:rPr lang="en-US" smtClean="0"/>
              <a:t>11</a:t>
            </a:fld>
            <a:endParaRPr lang="en-US"/>
          </a:p>
        </p:txBody>
      </p:sp>
    </p:spTree>
    <p:extLst>
      <p:ext uri="{BB962C8B-B14F-4D97-AF65-F5344CB8AC3E}">
        <p14:creationId xmlns:p14="http://schemas.microsoft.com/office/powerpoint/2010/main" val="2763645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FA8E54-789B-4010-8745-8DA8896AB609}" type="slidenum">
              <a:rPr lang="en-US" smtClean="0"/>
              <a:t>12</a:t>
            </a:fld>
            <a:endParaRPr lang="en-US"/>
          </a:p>
        </p:txBody>
      </p:sp>
    </p:spTree>
    <p:extLst>
      <p:ext uri="{BB962C8B-B14F-4D97-AF65-F5344CB8AC3E}">
        <p14:creationId xmlns:p14="http://schemas.microsoft.com/office/powerpoint/2010/main" val="959145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FA8E54-789B-4010-8745-8DA8896AB609}" type="slidenum">
              <a:rPr lang="en-US" smtClean="0"/>
              <a:t>13</a:t>
            </a:fld>
            <a:endParaRPr lang="en-US"/>
          </a:p>
        </p:txBody>
      </p:sp>
    </p:spTree>
    <p:extLst>
      <p:ext uri="{BB962C8B-B14F-4D97-AF65-F5344CB8AC3E}">
        <p14:creationId xmlns:p14="http://schemas.microsoft.com/office/powerpoint/2010/main" val="2157975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FA8E54-789B-4010-8745-8DA8896AB609}" type="slidenum">
              <a:rPr lang="en-US" smtClean="0"/>
              <a:t>14</a:t>
            </a:fld>
            <a:endParaRPr lang="en-US"/>
          </a:p>
        </p:txBody>
      </p:sp>
    </p:spTree>
    <p:extLst>
      <p:ext uri="{BB962C8B-B14F-4D97-AF65-F5344CB8AC3E}">
        <p14:creationId xmlns:p14="http://schemas.microsoft.com/office/powerpoint/2010/main" val="3688111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FA8E54-789B-4010-8745-8DA8896AB609}" type="slidenum">
              <a:rPr lang="en-US" smtClean="0"/>
              <a:t>15</a:t>
            </a:fld>
            <a:endParaRPr lang="en-US"/>
          </a:p>
        </p:txBody>
      </p:sp>
    </p:spTree>
    <p:extLst>
      <p:ext uri="{BB962C8B-B14F-4D97-AF65-F5344CB8AC3E}">
        <p14:creationId xmlns:p14="http://schemas.microsoft.com/office/powerpoint/2010/main" val="1888285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FA8E54-789B-4010-8745-8DA8896AB609}" type="slidenum">
              <a:rPr lang="en-US" smtClean="0"/>
              <a:t>2</a:t>
            </a:fld>
            <a:endParaRPr lang="en-US"/>
          </a:p>
        </p:txBody>
      </p:sp>
    </p:spTree>
    <p:extLst>
      <p:ext uri="{BB962C8B-B14F-4D97-AF65-F5344CB8AC3E}">
        <p14:creationId xmlns:p14="http://schemas.microsoft.com/office/powerpoint/2010/main" val="1494267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FA8E54-789B-4010-8745-8DA8896AB609}" type="slidenum">
              <a:rPr lang="en-US" smtClean="0"/>
              <a:t>3</a:t>
            </a:fld>
            <a:endParaRPr lang="en-US"/>
          </a:p>
        </p:txBody>
      </p:sp>
    </p:spTree>
    <p:extLst>
      <p:ext uri="{BB962C8B-B14F-4D97-AF65-F5344CB8AC3E}">
        <p14:creationId xmlns:p14="http://schemas.microsoft.com/office/powerpoint/2010/main" val="2674534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FA8E54-789B-4010-8745-8DA8896AB609}" type="slidenum">
              <a:rPr lang="en-US" smtClean="0"/>
              <a:t>4</a:t>
            </a:fld>
            <a:endParaRPr lang="en-US"/>
          </a:p>
        </p:txBody>
      </p:sp>
    </p:spTree>
    <p:extLst>
      <p:ext uri="{BB962C8B-B14F-4D97-AF65-F5344CB8AC3E}">
        <p14:creationId xmlns:p14="http://schemas.microsoft.com/office/powerpoint/2010/main" val="977822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FA8E54-789B-4010-8745-8DA8896AB609}" type="slidenum">
              <a:rPr lang="en-US" smtClean="0"/>
              <a:t>5</a:t>
            </a:fld>
            <a:endParaRPr lang="en-US"/>
          </a:p>
        </p:txBody>
      </p:sp>
    </p:spTree>
    <p:extLst>
      <p:ext uri="{BB962C8B-B14F-4D97-AF65-F5344CB8AC3E}">
        <p14:creationId xmlns:p14="http://schemas.microsoft.com/office/powerpoint/2010/main" val="636544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FA8E54-789B-4010-8745-8DA8896AB609}" type="slidenum">
              <a:rPr lang="en-US" smtClean="0"/>
              <a:t>6</a:t>
            </a:fld>
            <a:endParaRPr lang="en-US"/>
          </a:p>
        </p:txBody>
      </p:sp>
    </p:spTree>
    <p:extLst>
      <p:ext uri="{BB962C8B-B14F-4D97-AF65-F5344CB8AC3E}">
        <p14:creationId xmlns:p14="http://schemas.microsoft.com/office/powerpoint/2010/main" val="3979550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FA8E54-789B-4010-8745-8DA8896AB609}" type="slidenum">
              <a:rPr lang="en-US" smtClean="0"/>
              <a:t>7</a:t>
            </a:fld>
            <a:endParaRPr lang="en-US"/>
          </a:p>
        </p:txBody>
      </p:sp>
    </p:spTree>
    <p:extLst>
      <p:ext uri="{BB962C8B-B14F-4D97-AF65-F5344CB8AC3E}">
        <p14:creationId xmlns:p14="http://schemas.microsoft.com/office/powerpoint/2010/main" val="159576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Or “I don’t need the church”  I have the Bible and I have Jesus – why the church? </a:t>
            </a:r>
            <a:r>
              <a:rPr lang="en-US" b="0" i="0" dirty="0">
                <a:solidFill>
                  <a:srgbClr val="A7CCD6"/>
                </a:solidFill>
                <a:effectLst/>
                <a:latin typeface="Cooper Hewitt"/>
              </a:rPr>
              <a:t>God actually designed us in such a way that we need one another. We need teaching, accountability, encouragement, love, prayer, fellowship, singing, etc. and gathering regularly in church is God’s plan for providing these opportunities for us (Ephesians 4:1-16).</a:t>
            </a:r>
            <a:endParaRPr lang="en-US" dirty="0"/>
          </a:p>
          <a:p>
            <a:r>
              <a:rPr lang="en-US" dirty="0"/>
              <a:t>2.  Acts 17:11; Eph. 3:4; 1 Cor. 1:10</a:t>
            </a:r>
          </a:p>
          <a:p>
            <a:r>
              <a:rPr lang="en-US" dirty="0"/>
              <a:t>3.  Matt. 7:13-14, 21-23</a:t>
            </a:r>
          </a:p>
          <a:p>
            <a:r>
              <a:rPr lang="en-US" dirty="0"/>
              <a:t>4.  O</a:t>
            </a:r>
            <a:r>
              <a:rPr lang="en-US" b="0" i="0" dirty="0">
                <a:solidFill>
                  <a:srgbClr val="000000"/>
                </a:solidFill>
                <a:effectLst/>
                <a:latin typeface="Times New Roman" panose="02020603050405020304" pitchFamily="18" charset="0"/>
              </a:rPr>
              <a:t>ne must be a member of the Lord's church to be saved (Acts 2:47; Eph. 5:25). All of the saved are in the church, but not all who have become members of the church are to be saved eternally. </a:t>
            </a:r>
            <a:endParaRPr lang="en-US" dirty="0"/>
          </a:p>
          <a:p>
            <a:r>
              <a:rPr lang="en-US" dirty="0"/>
              <a:t>5.  The Lord is Judge and He is righteous (2 Tim 4:8).  Luke 16:19-31.  Those who are dead’s fate has been sealed (Heb. 9:27) </a:t>
            </a:r>
          </a:p>
          <a:p>
            <a:r>
              <a:rPr lang="en-US" dirty="0"/>
              <a:t>6.  1 Tim. 1:15 (Acts 7:58,8:1; 8:3; 9:1-2)</a:t>
            </a:r>
          </a:p>
          <a:p>
            <a:r>
              <a:rPr lang="en-US" dirty="0"/>
              <a:t>7.  Mark 16:16; Acts 19:1-5</a:t>
            </a:r>
          </a:p>
          <a:p>
            <a:r>
              <a:rPr lang="en-US" dirty="0"/>
              <a:t>8.  Mark 16:16; 1 Pet. 3:21</a:t>
            </a:r>
          </a:p>
        </p:txBody>
      </p:sp>
      <p:sp>
        <p:nvSpPr>
          <p:cNvPr id="4" name="Slide Number Placeholder 3"/>
          <p:cNvSpPr>
            <a:spLocks noGrp="1"/>
          </p:cNvSpPr>
          <p:nvPr>
            <p:ph type="sldNum" sz="quarter" idx="5"/>
          </p:nvPr>
        </p:nvSpPr>
        <p:spPr/>
        <p:txBody>
          <a:bodyPr/>
          <a:lstStyle/>
          <a:p>
            <a:fld id="{A6FA8E54-789B-4010-8745-8DA8896AB609}" type="slidenum">
              <a:rPr lang="en-US" smtClean="0"/>
              <a:t>8</a:t>
            </a:fld>
            <a:endParaRPr lang="en-US"/>
          </a:p>
        </p:txBody>
      </p:sp>
    </p:spTree>
    <p:extLst>
      <p:ext uri="{BB962C8B-B14F-4D97-AF65-F5344CB8AC3E}">
        <p14:creationId xmlns:p14="http://schemas.microsoft.com/office/powerpoint/2010/main" val="3533267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FA8E54-789B-4010-8745-8DA8896AB609}" type="slidenum">
              <a:rPr lang="en-US" smtClean="0"/>
              <a:t>9</a:t>
            </a:fld>
            <a:endParaRPr lang="en-US"/>
          </a:p>
        </p:txBody>
      </p:sp>
    </p:spTree>
    <p:extLst>
      <p:ext uri="{BB962C8B-B14F-4D97-AF65-F5344CB8AC3E}">
        <p14:creationId xmlns:p14="http://schemas.microsoft.com/office/powerpoint/2010/main" val="3123097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501D4-2FC5-5FA9-F5AB-8DAF2AB5BD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480972-7697-37E0-E39E-01F21B4E61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D6E077-3AD3-7C71-5DBF-C96078AE1E3A}"/>
              </a:ext>
            </a:extLst>
          </p:cNvPr>
          <p:cNvSpPr>
            <a:spLocks noGrp="1"/>
          </p:cNvSpPr>
          <p:nvPr>
            <p:ph type="dt" sz="half" idx="10"/>
          </p:nvPr>
        </p:nvSpPr>
        <p:spPr/>
        <p:txBody>
          <a:bodyPr/>
          <a:lstStyle/>
          <a:p>
            <a:fld id="{303116BD-E363-46A5-B1F2-74CDF1F75F39}" type="datetimeFigureOut">
              <a:rPr lang="en-US" smtClean="0"/>
              <a:t>2/8/2023</a:t>
            </a:fld>
            <a:endParaRPr lang="en-US"/>
          </a:p>
        </p:txBody>
      </p:sp>
      <p:sp>
        <p:nvSpPr>
          <p:cNvPr id="5" name="Footer Placeholder 4">
            <a:extLst>
              <a:ext uri="{FF2B5EF4-FFF2-40B4-BE49-F238E27FC236}">
                <a16:creationId xmlns:a16="http://schemas.microsoft.com/office/drawing/2014/main" id="{DE97BEBC-75E8-F4E1-3E23-0169CC55DB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5E0DF6-4AD7-3F42-8777-56E692C70C59}"/>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731678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21A7D-DE0F-4E48-B9FC-23A9AE3AA0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ACCE9C-0FBA-9EC1-F8AD-4B4D1F8F6F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E87C66-2360-B0E8-0759-FC1A574173B3}"/>
              </a:ext>
            </a:extLst>
          </p:cNvPr>
          <p:cNvSpPr>
            <a:spLocks noGrp="1"/>
          </p:cNvSpPr>
          <p:nvPr>
            <p:ph type="dt" sz="half" idx="10"/>
          </p:nvPr>
        </p:nvSpPr>
        <p:spPr/>
        <p:txBody>
          <a:bodyPr/>
          <a:lstStyle/>
          <a:p>
            <a:fld id="{303116BD-E363-46A5-B1F2-74CDF1F75F39}" type="datetimeFigureOut">
              <a:rPr lang="en-US" smtClean="0"/>
              <a:t>2/8/2023</a:t>
            </a:fld>
            <a:endParaRPr lang="en-US"/>
          </a:p>
        </p:txBody>
      </p:sp>
      <p:sp>
        <p:nvSpPr>
          <p:cNvPr id="5" name="Footer Placeholder 4">
            <a:extLst>
              <a:ext uri="{FF2B5EF4-FFF2-40B4-BE49-F238E27FC236}">
                <a16:creationId xmlns:a16="http://schemas.microsoft.com/office/drawing/2014/main" id="{04D1DA63-754C-8956-77AD-844A347470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65F7C1-B63A-573F-750C-A85E0C90F819}"/>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200727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B2D192-5A48-90F2-48C8-A893EB8C0A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AFD4B3-DD3E-1B28-FEA7-DA034BF9DD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829051-72C1-5DF3-69DB-5F4C84FC9A2D}"/>
              </a:ext>
            </a:extLst>
          </p:cNvPr>
          <p:cNvSpPr>
            <a:spLocks noGrp="1"/>
          </p:cNvSpPr>
          <p:nvPr>
            <p:ph type="dt" sz="half" idx="10"/>
          </p:nvPr>
        </p:nvSpPr>
        <p:spPr/>
        <p:txBody>
          <a:bodyPr/>
          <a:lstStyle/>
          <a:p>
            <a:fld id="{303116BD-E363-46A5-B1F2-74CDF1F75F39}" type="datetimeFigureOut">
              <a:rPr lang="en-US" smtClean="0"/>
              <a:t>2/8/2023</a:t>
            </a:fld>
            <a:endParaRPr lang="en-US"/>
          </a:p>
        </p:txBody>
      </p:sp>
      <p:sp>
        <p:nvSpPr>
          <p:cNvPr id="5" name="Footer Placeholder 4">
            <a:extLst>
              <a:ext uri="{FF2B5EF4-FFF2-40B4-BE49-F238E27FC236}">
                <a16:creationId xmlns:a16="http://schemas.microsoft.com/office/drawing/2014/main" id="{CD0AD498-B005-978B-F1A6-29B55FF4DB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EC94E5-7AA1-99EF-6645-40A8590CA82A}"/>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2223231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FF26B-939C-E68F-8E31-B71ED87172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3EEE98-4E21-D26C-8906-BBB95E79B77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A13BD97-1135-5BC0-A3D4-6E957DEDB3BC}"/>
              </a:ext>
            </a:extLst>
          </p:cNvPr>
          <p:cNvSpPr>
            <a:spLocks noGrp="1"/>
          </p:cNvSpPr>
          <p:nvPr>
            <p:ph type="dt" sz="half" idx="10"/>
          </p:nvPr>
        </p:nvSpPr>
        <p:spPr/>
        <p:txBody>
          <a:bodyPr/>
          <a:lstStyle/>
          <a:p>
            <a:fld id="{303116BD-E363-46A5-B1F2-74CDF1F75F39}" type="datetimeFigureOut">
              <a:rPr lang="en-US" smtClean="0"/>
              <a:t>2/8/2023</a:t>
            </a:fld>
            <a:endParaRPr lang="en-US"/>
          </a:p>
        </p:txBody>
      </p:sp>
      <p:sp>
        <p:nvSpPr>
          <p:cNvPr id="5" name="Footer Placeholder 4">
            <a:extLst>
              <a:ext uri="{FF2B5EF4-FFF2-40B4-BE49-F238E27FC236}">
                <a16:creationId xmlns:a16="http://schemas.microsoft.com/office/drawing/2014/main" id="{5C88A96A-04EB-DA29-2E65-E0F72C8E61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340146-4E08-EDD0-766C-1EAAEC9EE81B}"/>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9063677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12154-5811-E814-2948-966AD5BAAA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7BD01D-B2A5-BFFB-7BF3-A3C566C5A2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121423-856F-93B9-CE68-28A8C5A37A59}"/>
              </a:ext>
            </a:extLst>
          </p:cNvPr>
          <p:cNvSpPr>
            <a:spLocks noGrp="1"/>
          </p:cNvSpPr>
          <p:nvPr>
            <p:ph type="dt" sz="half" idx="10"/>
          </p:nvPr>
        </p:nvSpPr>
        <p:spPr/>
        <p:txBody>
          <a:bodyPr/>
          <a:lstStyle/>
          <a:p>
            <a:fld id="{303116BD-E363-46A5-B1F2-74CDF1F75F39}" type="datetimeFigureOut">
              <a:rPr lang="en-US" smtClean="0"/>
              <a:t>2/8/2023</a:t>
            </a:fld>
            <a:endParaRPr lang="en-US"/>
          </a:p>
        </p:txBody>
      </p:sp>
      <p:sp>
        <p:nvSpPr>
          <p:cNvPr id="5" name="Footer Placeholder 4">
            <a:extLst>
              <a:ext uri="{FF2B5EF4-FFF2-40B4-BE49-F238E27FC236}">
                <a16:creationId xmlns:a16="http://schemas.microsoft.com/office/drawing/2014/main" id="{3C6E3DAD-3CD1-201B-7A33-EE7EDBA34E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EB5503-C17C-E3C6-37B0-3273812827AA}"/>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61457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C352B-BF99-D796-2D6F-00224CBF1C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F5B5F-7E4C-DBB3-0A65-CDEB05AFC6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F702DC-C31C-0339-B18A-C2FF8BECBE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0F8140-1B1A-F9C2-F50D-A0C3BDF94062}"/>
              </a:ext>
            </a:extLst>
          </p:cNvPr>
          <p:cNvSpPr>
            <a:spLocks noGrp="1"/>
          </p:cNvSpPr>
          <p:nvPr>
            <p:ph type="dt" sz="half" idx="10"/>
          </p:nvPr>
        </p:nvSpPr>
        <p:spPr/>
        <p:txBody>
          <a:bodyPr/>
          <a:lstStyle/>
          <a:p>
            <a:fld id="{303116BD-E363-46A5-B1F2-74CDF1F75F39}" type="datetimeFigureOut">
              <a:rPr lang="en-US" smtClean="0"/>
              <a:t>2/8/2023</a:t>
            </a:fld>
            <a:endParaRPr lang="en-US"/>
          </a:p>
        </p:txBody>
      </p:sp>
      <p:sp>
        <p:nvSpPr>
          <p:cNvPr id="6" name="Footer Placeholder 5">
            <a:extLst>
              <a:ext uri="{FF2B5EF4-FFF2-40B4-BE49-F238E27FC236}">
                <a16:creationId xmlns:a16="http://schemas.microsoft.com/office/drawing/2014/main" id="{CD28DA7E-59E0-0E0C-ED3D-1FE21D0E86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72698F-1ABD-0C0D-F589-8E5A90E64801}"/>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32411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D9C3A-B932-D4DA-DBF3-C71C78588B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B2E8DE-58BB-F2E5-2495-9F7521C411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53154E-EFB7-6299-D35A-6126F4C8BB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1C28F5-49DC-D529-79CF-B42890CB08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6B5E89-671E-2937-56AB-0C28F4ED21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D31A1E-5958-008A-9616-B2185BC98571}"/>
              </a:ext>
            </a:extLst>
          </p:cNvPr>
          <p:cNvSpPr>
            <a:spLocks noGrp="1"/>
          </p:cNvSpPr>
          <p:nvPr>
            <p:ph type="dt" sz="half" idx="10"/>
          </p:nvPr>
        </p:nvSpPr>
        <p:spPr/>
        <p:txBody>
          <a:bodyPr/>
          <a:lstStyle/>
          <a:p>
            <a:fld id="{303116BD-E363-46A5-B1F2-74CDF1F75F39}" type="datetimeFigureOut">
              <a:rPr lang="en-US" smtClean="0"/>
              <a:t>2/8/2023</a:t>
            </a:fld>
            <a:endParaRPr lang="en-US"/>
          </a:p>
        </p:txBody>
      </p:sp>
      <p:sp>
        <p:nvSpPr>
          <p:cNvPr id="8" name="Footer Placeholder 7">
            <a:extLst>
              <a:ext uri="{FF2B5EF4-FFF2-40B4-BE49-F238E27FC236}">
                <a16:creationId xmlns:a16="http://schemas.microsoft.com/office/drawing/2014/main" id="{DED60FAF-941C-4048-80CB-C8AD45B87D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2FDAED-4A0E-7E2C-370F-F52C53A94438}"/>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268543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4A82E-AEF2-EFF1-6797-88E67BFA52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8A7AE4-5ADE-C79A-7640-75041B4EC6DB}"/>
              </a:ext>
            </a:extLst>
          </p:cNvPr>
          <p:cNvSpPr>
            <a:spLocks noGrp="1"/>
          </p:cNvSpPr>
          <p:nvPr>
            <p:ph type="dt" sz="half" idx="10"/>
          </p:nvPr>
        </p:nvSpPr>
        <p:spPr/>
        <p:txBody>
          <a:bodyPr/>
          <a:lstStyle/>
          <a:p>
            <a:fld id="{303116BD-E363-46A5-B1F2-74CDF1F75F39}" type="datetimeFigureOut">
              <a:rPr lang="en-US" smtClean="0"/>
              <a:t>2/8/2023</a:t>
            </a:fld>
            <a:endParaRPr lang="en-US"/>
          </a:p>
        </p:txBody>
      </p:sp>
      <p:sp>
        <p:nvSpPr>
          <p:cNvPr id="4" name="Footer Placeholder 3">
            <a:extLst>
              <a:ext uri="{FF2B5EF4-FFF2-40B4-BE49-F238E27FC236}">
                <a16:creationId xmlns:a16="http://schemas.microsoft.com/office/drawing/2014/main" id="{37C47016-F55D-BBFE-41F6-C735C85CB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A70392-A44B-E578-C319-1F4484CF94EC}"/>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08203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885C58-975F-54A9-965D-9E9ECAC26426}"/>
              </a:ext>
            </a:extLst>
          </p:cNvPr>
          <p:cNvSpPr>
            <a:spLocks noGrp="1"/>
          </p:cNvSpPr>
          <p:nvPr>
            <p:ph type="dt" sz="half" idx="10"/>
          </p:nvPr>
        </p:nvSpPr>
        <p:spPr/>
        <p:txBody>
          <a:bodyPr/>
          <a:lstStyle/>
          <a:p>
            <a:fld id="{303116BD-E363-46A5-B1F2-74CDF1F75F39}" type="datetimeFigureOut">
              <a:rPr lang="en-US" smtClean="0"/>
              <a:t>2/8/2023</a:t>
            </a:fld>
            <a:endParaRPr lang="en-US"/>
          </a:p>
        </p:txBody>
      </p:sp>
      <p:sp>
        <p:nvSpPr>
          <p:cNvPr id="3" name="Footer Placeholder 2">
            <a:extLst>
              <a:ext uri="{FF2B5EF4-FFF2-40B4-BE49-F238E27FC236}">
                <a16:creationId xmlns:a16="http://schemas.microsoft.com/office/drawing/2014/main" id="{C18E2001-58BB-D112-5D0E-D93D17ED05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3CE5E6-D3AF-2DC4-F348-23FB3BB61C00}"/>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716247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FE50-630D-1470-45C0-58D787FF93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5CED36-CF23-9A25-CF73-7DEBCD3DE3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8CC138-2D85-FBA0-3830-C6E4F8015F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A76854-8C8F-4D0E-5EEF-AB2695AABD4E}"/>
              </a:ext>
            </a:extLst>
          </p:cNvPr>
          <p:cNvSpPr>
            <a:spLocks noGrp="1"/>
          </p:cNvSpPr>
          <p:nvPr>
            <p:ph type="dt" sz="half" idx="10"/>
          </p:nvPr>
        </p:nvSpPr>
        <p:spPr/>
        <p:txBody>
          <a:bodyPr/>
          <a:lstStyle/>
          <a:p>
            <a:fld id="{303116BD-E363-46A5-B1F2-74CDF1F75F39}" type="datetimeFigureOut">
              <a:rPr lang="en-US" smtClean="0"/>
              <a:t>2/8/2023</a:t>
            </a:fld>
            <a:endParaRPr lang="en-US"/>
          </a:p>
        </p:txBody>
      </p:sp>
      <p:sp>
        <p:nvSpPr>
          <p:cNvPr id="6" name="Footer Placeholder 5">
            <a:extLst>
              <a:ext uri="{FF2B5EF4-FFF2-40B4-BE49-F238E27FC236}">
                <a16:creationId xmlns:a16="http://schemas.microsoft.com/office/drawing/2014/main" id="{61397EE1-D73C-0001-EC5F-C4D6336C33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E15D65-1397-A7A8-CC2C-0EE8EC400BA4}"/>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2800042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22BAC-7DE9-FDBD-12ED-A5E9910B5D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0DA239-0B19-AC0D-E9B3-3B264235D9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F5A40B-52FC-8FDA-57B8-36254560EA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9A66E-7BED-05CE-F544-51363BFE7FD5}"/>
              </a:ext>
            </a:extLst>
          </p:cNvPr>
          <p:cNvSpPr>
            <a:spLocks noGrp="1"/>
          </p:cNvSpPr>
          <p:nvPr>
            <p:ph type="dt" sz="half" idx="10"/>
          </p:nvPr>
        </p:nvSpPr>
        <p:spPr/>
        <p:txBody>
          <a:bodyPr/>
          <a:lstStyle/>
          <a:p>
            <a:fld id="{303116BD-E363-46A5-B1F2-74CDF1F75F39}" type="datetimeFigureOut">
              <a:rPr lang="en-US" smtClean="0"/>
              <a:t>2/8/2023</a:t>
            </a:fld>
            <a:endParaRPr lang="en-US"/>
          </a:p>
        </p:txBody>
      </p:sp>
      <p:sp>
        <p:nvSpPr>
          <p:cNvPr id="6" name="Footer Placeholder 5">
            <a:extLst>
              <a:ext uri="{FF2B5EF4-FFF2-40B4-BE49-F238E27FC236}">
                <a16:creationId xmlns:a16="http://schemas.microsoft.com/office/drawing/2014/main" id="{6908C854-D45C-D847-1828-0D3301F092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AD9C5-51E8-B1AD-68CD-07C5CF3B6F2B}"/>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3095618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EBE9"/>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BC4929-E28E-62A9-D700-D27C76C193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1F8A8A-1DB0-8B8D-EDC1-C4DD2F74E6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A4CE91-E5C9-BF93-EF91-D8352D204F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3116BD-E363-46A5-B1F2-74CDF1F75F39}" type="datetimeFigureOut">
              <a:rPr lang="en-US" smtClean="0"/>
              <a:t>2/8/2023</a:t>
            </a:fld>
            <a:endParaRPr lang="en-US"/>
          </a:p>
        </p:txBody>
      </p:sp>
      <p:sp>
        <p:nvSpPr>
          <p:cNvPr id="5" name="Footer Placeholder 4">
            <a:extLst>
              <a:ext uri="{FF2B5EF4-FFF2-40B4-BE49-F238E27FC236}">
                <a16:creationId xmlns:a16="http://schemas.microsoft.com/office/drawing/2014/main" id="{A17B78F5-4CA6-5F8E-3B87-33B7D2D14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898958-D57D-AF59-0D4D-51D4055CCB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1E60C-1F88-4860-83C1-4645FE53A5AD}" type="slidenum">
              <a:rPr lang="en-US" smtClean="0"/>
              <a:t>‹#›</a:t>
            </a:fld>
            <a:endParaRPr lang="en-US"/>
          </a:p>
        </p:txBody>
      </p:sp>
    </p:spTree>
    <p:extLst>
      <p:ext uri="{BB962C8B-B14F-4D97-AF65-F5344CB8AC3E}">
        <p14:creationId xmlns:p14="http://schemas.microsoft.com/office/powerpoint/2010/main" val="1970695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11A7E-D539-7865-4BFE-711E6022F656}"/>
              </a:ext>
            </a:extLst>
          </p:cNvPr>
          <p:cNvSpPr>
            <a:spLocks noGrp="1"/>
          </p:cNvSpPr>
          <p:nvPr>
            <p:ph type="ctrTitle"/>
          </p:nvPr>
        </p:nvSpPr>
        <p:spPr>
          <a:xfrm>
            <a:off x="1255060" y="5279511"/>
            <a:ext cx="9681882" cy="739880"/>
          </a:xfrm>
        </p:spPr>
        <p:txBody>
          <a:bodyPr anchor="b">
            <a:normAutofit/>
          </a:bodyPr>
          <a:lstStyle/>
          <a:p>
            <a:r>
              <a:rPr lang="en-US" sz="3600" dirty="0">
                <a:solidFill>
                  <a:schemeClr val="tx1">
                    <a:lumMod val="85000"/>
                    <a:lumOff val="15000"/>
                  </a:schemeClr>
                </a:solidFill>
              </a:rPr>
              <a:t>PERSONAL EVANGELISM</a:t>
            </a:r>
          </a:p>
        </p:txBody>
      </p:sp>
      <p:sp>
        <p:nvSpPr>
          <p:cNvPr id="3" name="Subtitle 2">
            <a:extLst>
              <a:ext uri="{FF2B5EF4-FFF2-40B4-BE49-F238E27FC236}">
                <a16:creationId xmlns:a16="http://schemas.microsoft.com/office/drawing/2014/main" id="{C03AE689-8685-9450-4347-5A7701064275}"/>
              </a:ext>
            </a:extLst>
          </p:cNvPr>
          <p:cNvSpPr>
            <a:spLocks noGrp="1"/>
          </p:cNvSpPr>
          <p:nvPr>
            <p:ph type="subTitle" idx="1"/>
          </p:nvPr>
        </p:nvSpPr>
        <p:spPr>
          <a:xfrm>
            <a:off x="2426447" y="6019391"/>
            <a:ext cx="7315199" cy="365125"/>
          </a:xfrm>
        </p:spPr>
        <p:txBody>
          <a:bodyPr anchor="t">
            <a:normAutofit/>
          </a:bodyPr>
          <a:lstStyle/>
          <a:p>
            <a:r>
              <a:rPr lang="en-US" sz="1600" dirty="0">
                <a:solidFill>
                  <a:schemeClr val="tx1">
                    <a:lumMod val="85000"/>
                    <a:lumOff val="15000"/>
                  </a:schemeClr>
                </a:solidFill>
              </a:rPr>
              <a:t>Lesson 6: Preparing Myself to Teach</a:t>
            </a:r>
          </a:p>
        </p:txBody>
      </p:sp>
      <p:pic>
        <p:nvPicPr>
          <p:cNvPr id="1026" name="Picture 2" descr="Relationship Evangelism">
            <a:extLst>
              <a:ext uri="{FF2B5EF4-FFF2-40B4-BE49-F238E27FC236}">
                <a16:creationId xmlns:a16="http://schemas.microsoft.com/office/drawing/2014/main" id="{09D290E0-6A4E-B81B-AB12-5C9588219F3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000" b="20667"/>
          <a:stretch/>
        </p:blipFill>
        <p:spPr bwMode="auto">
          <a:xfrm>
            <a:off x="20" y="10"/>
            <a:ext cx="12191979" cy="5886523"/>
          </a:xfrm>
          <a:custGeom>
            <a:avLst/>
            <a:gdLst/>
            <a:ahLst/>
            <a:cxnLst/>
            <a:rect l="l" t="t" r="r" b="b"/>
            <a:pathLst>
              <a:path w="12191999" h="5886533">
                <a:moveTo>
                  <a:pt x="4721173" y="4907914"/>
                </a:moveTo>
                <a:lnTo>
                  <a:pt x="4722109" y="4908125"/>
                </a:lnTo>
                <a:cubicBezTo>
                  <a:pt x="4721143" y="4908767"/>
                  <a:pt x="4718263" y="4909373"/>
                  <a:pt x="4717199" y="4909396"/>
                </a:cubicBezTo>
                <a:close/>
                <a:moveTo>
                  <a:pt x="0" y="0"/>
                </a:moveTo>
                <a:lnTo>
                  <a:pt x="12191999" y="0"/>
                </a:lnTo>
                <a:lnTo>
                  <a:pt x="12191999" y="5751311"/>
                </a:lnTo>
                <a:lnTo>
                  <a:pt x="12140860" y="5770509"/>
                </a:lnTo>
                <a:cubicBezTo>
                  <a:pt x="12126656" y="5772723"/>
                  <a:pt x="12093589" y="5827925"/>
                  <a:pt x="12080161" y="5826358"/>
                </a:cubicBezTo>
                <a:cubicBezTo>
                  <a:pt x="11978188" y="5850511"/>
                  <a:pt x="11967361" y="5873564"/>
                  <a:pt x="11917885" y="5861578"/>
                </a:cubicBezTo>
                <a:cubicBezTo>
                  <a:pt x="11872779" y="5859863"/>
                  <a:pt x="11928861" y="5896778"/>
                  <a:pt x="11894610" y="5883738"/>
                </a:cubicBezTo>
                <a:cubicBezTo>
                  <a:pt x="11860359" y="5870698"/>
                  <a:pt x="11736091" y="5807232"/>
                  <a:pt x="11712379" y="5783337"/>
                </a:cubicBezTo>
                <a:cubicBezTo>
                  <a:pt x="11688667" y="5759442"/>
                  <a:pt x="11627912" y="5782933"/>
                  <a:pt x="11585366" y="5740371"/>
                </a:cubicBezTo>
                <a:lnTo>
                  <a:pt x="11516470" y="5663679"/>
                </a:lnTo>
                <a:cubicBezTo>
                  <a:pt x="11468274" y="5661847"/>
                  <a:pt x="11507335" y="5626593"/>
                  <a:pt x="11462692" y="5610127"/>
                </a:cubicBezTo>
                <a:cubicBezTo>
                  <a:pt x="11417567" y="5608500"/>
                  <a:pt x="11408021" y="5556613"/>
                  <a:pt x="11369712" y="5548654"/>
                </a:cubicBezTo>
                <a:cubicBezTo>
                  <a:pt x="11354317" y="5554704"/>
                  <a:pt x="11288328" y="5499810"/>
                  <a:pt x="11273969" y="5488986"/>
                </a:cubicBezTo>
                <a:cubicBezTo>
                  <a:pt x="11231913" y="5490378"/>
                  <a:pt x="11221973" y="5480544"/>
                  <a:pt x="11195084" y="5467967"/>
                </a:cubicBezTo>
                <a:cubicBezTo>
                  <a:pt x="11164086" y="5497749"/>
                  <a:pt x="11171649" y="5471790"/>
                  <a:pt x="11143408" y="5468614"/>
                </a:cubicBezTo>
                <a:cubicBezTo>
                  <a:pt x="11125906" y="5464975"/>
                  <a:pt x="11102603" y="5460835"/>
                  <a:pt x="11085935" y="5459365"/>
                </a:cubicBezTo>
                <a:cubicBezTo>
                  <a:pt x="11057493" y="5459661"/>
                  <a:pt x="11029906" y="5441496"/>
                  <a:pt x="11030953" y="5456484"/>
                </a:cubicBezTo>
                <a:cubicBezTo>
                  <a:pt x="11007784" y="5459001"/>
                  <a:pt x="10982005" y="5463178"/>
                  <a:pt x="10951060" y="5461240"/>
                </a:cubicBezTo>
                <a:cubicBezTo>
                  <a:pt x="10885365" y="5424406"/>
                  <a:pt x="10915288" y="5460968"/>
                  <a:pt x="10857721" y="5448157"/>
                </a:cubicBezTo>
                <a:cubicBezTo>
                  <a:pt x="10806646" y="5435790"/>
                  <a:pt x="10707075" y="5402712"/>
                  <a:pt x="10644616" y="5387039"/>
                </a:cubicBezTo>
                <a:cubicBezTo>
                  <a:pt x="10616446" y="5382224"/>
                  <a:pt x="10558603" y="5371613"/>
                  <a:pt x="10519277" y="5366793"/>
                </a:cubicBezTo>
                <a:cubicBezTo>
                  <a:pt x="10495461" y="5368312"/>
                  <a:pt x="10473830" y="5354868"/>
                  <a:pt x="10445981" y="5364735"/>
                </a:cubicBezTo>
                <a:cubicBezTo>
                  <a:pt x="10436536" y="5368773"/>
                  <a:pt x="10409281" y="5367966"/>
                  <a:pt x="10383865" y="5360888"/>
                </a:cubicBezTo>
                <a:cubicBezTo>
                  <a:pt x="10374827" y="5369095"/>
                  <a:pt x="10347864" y="5360432"/>
                  <a:pt x="10336852" y="5360277"/>
                </a:cubicBezTo>
                <a:cubicBezTo>
                  <a:pt x="10323586" y="5366987"/>
                  <a:pt x="10274741" y="5357921"/>
                  <a:pt x="10261098" y="5350526"/>
                </a:cubicBezTo>
                <a:lnTo>
                  <a:pt x="10126497" y="5339011"/>
                </a:lnTo>
                <a:lnTo>
                  <a:pt x="10082166" y="5336916"/>
                </a:lnTo>
                <a:cubicBezTo>
                  <a:pt x="10074567" y="5338985"/>
                  <a:pt x="10046860" y="5337657"/>
                  <a:pt x="10039237" y="5338580"/>
                </a:cubicBezTo>
                <a:cubicBezTo>
                  <a:pt x="9998458" y="5328479"/>
                  <a:pt x="9984394" y="5327989"/>
                  <a:pt x="9960016" y="5323065"/>
                </a:cubicBezTo>
                <a:cubicBezTo>
                  <a:pt x="9918980" y="5322923"/>
                  <a:pt x="9888741" y="5326122"/>
                  <a:pt x="9847789" y="5316297"/>
                </a:cubicBezTo>
                <a:lnTo>
                  <a:pt x="9728306" y="5296090"/>
                </a:lnTo>
                <a:cubicBezTo>
                  <a:pt x="9675056" y="5305676"/>
                  <a:pt x="9602035" y="5297282"/>
                  <a:pt x="9584504" y="5284670"/>
                </a:cubicBezTo>
                <a:cubicBezTo>
                  <a:pt x="9518952" y="5270394"/>
                  <a:pt x="9415429" y="5244268"/>
                  <a:pt x="9343049" y="5238968"/>
                </a:cubicBezTo>
                <a:lnTo>
                  <a:pt x="9231367" y="5187063"/>
                </a:lnTo>
                <a:lnTo>
                  <a:pt x="9194807" y="5176984"/>
                </a:lnTo>
                <a:lnTo>
                  <a:pt x="9189243" y="5167745"/>
                </a:lnTo>
                <a:lnTo>
                  <a:pt x="9151229" y="5156543"/>
                </a:lnTo>
                <a:lnTo>
                  <a:pt x="9150207" y="5157608"/>
                </a:lnTo>
                <a:cubicBezTo>
                  <a:pt x="9147045" y="5159739"/>
                  <a:pt x="9143081" y="5160831"/>
                  <a:pt x="9137315" y="5159777"/>
                </a:cubicBezTo>
                <a:cubicBezTo>
                  <a:pt x="9138862" y="5179261"/>
                  <a:pt x="9130952" y="5165972"/>
                  <a:pt x="9113809" y="5161143"/>
                </a:cubicBezTo>
                <a:cubicBezTo>
                  <a:pt x="9112388" y="5190326"/>
                  <a:pt x="9068114" y="5155892"/>
                  <a:pt x="9053450" y="5169457"/>
                </a:cubicBezTo>
                <a:lnTo>
                  <a:pt x="9005483" y="5166172"/>
                </a:lnTo>
                <a:lnTo>
                  <a:pt x="9005198" y="5166412"/>
                </a:lnTo>
                <a:cubicBezTo>
                  <a:pt x="9003143" y="5166632"/>
                  <a:pt x="9000324" y="5166304"/>
                  <a:pt x="8996229" y="5165201"/>
                </a:cubicBezTo>
                <a:lnTo>
                  <a:pt x="8990391" y="5163140"/>
                </a:lnTo>
                <a:lnTo>
                  <a:pt x="8974334" y="5159914"/>
                </a:lnTo>
                <a:lnTo>
                  <a:pt x="8968008" y="5160614"/>
                </a:lnTo>
                <a:lnTo>
                  <a:pt x="8963045" y="5162839"/>
                </a:lnTo>
                <a:cubicBezTo>
                  <a:pt x="8954690" y="5154888"/>
                  <a:pt x="8955517" y="5145940"/>
                  <a:pt x="8928985" y="5166027"/>
                </a:cubicBezTo>
                <a:cubicBezTo>
                  <a:pt x="8898031" y="5165007"/>
                  <a:pt x="8789300" y="5150352"/>
                  <a:pt x="8752441" y="5146795"/>
                </a:cubicBezTo>
                <a:cubicBezTo>
                  <a:pt x="8719819" y="5136075"/>
                  <a:pt x="8748194" y="5149736"/>
                  <a:pt x="8707844" y="5144694"/>
                </a:cubicBezTo>
                <a:cubicBezTo>
                  <a:pt x="8671606" y="5125159"/>
                  <a:pt x="8639142" y="5141599"/>
                  <a:pt x="8596068" y="5136122"/>
                </a:cubicBezTo>
                <a:lnTo>
                  <a:pt x="8525227" y="5150964"/>
                </a:lnTo>
                <a:lnTo>
                  <a:pt x="8510980" y="5145049"/>
                </a:lnTo>
                <a:lnTo>
                  <a:pt x="8506164" y="5142048"/>
                </a:lnTo>
                <a:cubicBezTo>
                  <a:pt x="8502646" y="5140271"/>
                  <a:pt x="8500045" y="5139460"/>
                  <a:pt x="8497965" y="5139310"/>
                </a:cubicBezTo>
                <a:lnTo>
                  <a:pt x="8497591" y="5139489"/>
                </a:lnTo>
                <a:lnTo>
                  <a:pt x="8490246" y="5136439"/>
                </a:lnTo>
                <a:lnTo>
                  <a:pt x="8367179" y="5122397"/>
                </a:lnTo>
                <a:cubicBezTo>
                  <a:pt x="8362021" y="5120372"/>
                  <a:pt x="8357730" y="5120720"/>
                  <a:pt x="8353796" y="5122203"/>
                </a:cubicBezTo>
                <a:lnTo>
                  <a:pt x="8352369" y="5123043"/>
                </a:lnTo>
                <a:lnTo>
                  <a:pt x="8320101" y="5105625"/>
                </a:lnTo>
                <a:lnTo>
                  <a:pt x="8314429" y="5105299"/>
                </a:lnTo>
                <a:lnTo>
                  <a:pt x="8295170" y="5091404"/>
                </a:lnTo>
                <a:lnTo>
                  <a:pt x="8284273" y="5085581"/>
                </a:lnTo>
                <a:lnTo>
                  <a:pt x="8283146" y="5081138"/>
                </a:lnTo>
                <a:cubicBezTo>
                  <a:pt x="8280842" y="5077893"/>
                  <a:pt x="8276148" y="5075245"/>
                  <a:pt x="8266072" y="5073963"/>
                </a:cubicBezTo>
                <a:lnTo>
                  <a:pt x="8263373" y="5074193"/>
                </a:lnTo>
                <a:lnTo>
                  <a:pt x="8252030" y="5064350"/>
                </a:lnTo>
                <a:cubicBezTo>
                  <a:pt x="8248856" y="5060500"/>
                  <a:pt x="8246644" y="5056218"/>
                  <a:pt x="8245831" y="5051358"/>
                </a:cubicBezTo>
                <a:cubicBezTo>
                  <a:pt x="8181824" y="5054265"/>
                  <a:pt x="8147127" y="5020143"/>
                  <a:pt x="8090268" y="5005197"/>
                </a:cubicBezTo>
                <a:cubicBezTo>
                  <a:pt x="8025464" y="4982055"/>
                  <a:pt x="7967067" y="4960819"/>
                  <a:pt x="7905404" y="4963224"/>
                </a:cubicBezTo>
                <a:cubicBezTo>
                  <a:pt x="7835116" y="4948312"/>
                  <a:pt x="7780962" y="4946081"/>
                  <a:pt x="7718741" y="4937509"/>
                </a:cubicBezTo>
                <a:lnTo>
                  <a:pt x="7614343" y="4940980"/>
                </a:lnTo>
                <a:lnTo>
                  <a:pt x="7527539" y="4935152"/>
                </a:lnTo>
                <a:lnTo>
                  <a:pt x="7519567" y="4932599"/>
                </a:lnTo>
                <a:cubicBezTo>
                  <a:pt x="7513989" y="4931260"/>
                  <a:pt x="7510169" y="4930910"/>
                  <a:pt x="7507408" y="4931264"/>
                </a:cubicBezTo>
                <a:lnTo>
                  <a:pt x="7507036" y="4931591"/>
                </a:lnTo>
                <a:lnTo>
                  <a:pt x="7495791" y="4929639"/>
                </a:lnTo>
                <a:cubicBezTo>
                  <a:pt x="7476982" y="4925521"/>
                  <a:pt x="7422524" y="4942937"/>
                  <a:pt x="7405387" y="4937744"/>
                </a:cubicBezTo>
                <a:cubicBezTo>
                  <a:pt x="7374785" y="4940694"/>
                  <a:pt x="7333986" y="4941799"/>
                  <a:pt x="7312176" y="4947339"/>
                </a:cubicBezTo>
                <a:lnTo>
                  <a:pt x="7310849" y="4948781"/>
                </a:lnTo>
                <a:lnTo>
                  <a:pt x="7218556" y="4923532"/>
                </a:lnTo>
                <a:lnTo>
                  <a:pt x="7201098" y="4918982"/>
                </a:lnTo>
                <a:lnTo>
                  <a:pt x="7197000" y="4913624"/>
                </a:lnTo>
                <a:cubicBezTo>
                  <a:pt x="7192108" y="4910101"/>
                  <a:pt x="7184502" y="4907962"/>
                  <a:pt x="7170804" y="4908976"/>
                </a:cubicBezTo>
                <a:lnTo>
                  <a:pt x="7096984" y="4896748"/>
                </a:lnTo>
                <a:cubicBezTo>
                  <a:pt x="7061144" y="4895770"/>
                  <a:pt x="7050185" y="4894793"/>
                  <a:pt x="7018492" y="4897122"/>
                </a:cubicBezTo>
                <a:cubicBezTo>
                  <a:pt x="6937524" y="4886184"/>
                  <a:pt x="6943641" y="4862018"/>
                  <a:pt x="6904142" y="4867616"/>
                </a:cubicBezTo>
                <a:cubicBezTo>
                  <a:pt x="6871918" y="4872824"/>
                  <a:pt x="6787985" y="4853750"/>
                  <a:pt x="6708218" y="4839661"/>
                </a:cubicBezTo>
                <a:cubicBezTo>
                  <a:pt x="6649102" y="4830206"/>
                  <a:pt x="6628102" y="4816105"/>
                  <a:pt x="6549451" y="4810885"/>
                </a:cubicBezTo>
                <a:cubicBezTo>
                  <a:pt x="6472150" y="4766795"/>
                  <a:pt x="6409692" y="4790518"/>
                  <a:pt x="6317556" y="4764085"/>
                </a:cubicBezTo>
                <a:cubicBezTo>
                  <a:pt x="6297547" y="4748563"/>
                  <a:pt x="6209288" y="4765756"/>
                  <a:pt x="6168670" y="4761998"/>
                </a:cubicBezTo>
                <a:cubicBezTo>
                  <a:pt x="6128052" y="4758240"/>
                  <a:pt x="6090536" y="4744692"/>
                  <a:pt x="6073844" y="4741536"/>
                </a:cubicBezTo>
                <a:lnTo>
                  <a:pt x="6068526" y="4743073"/>
                </a:lnTo>
                <a:lnTo>
                  <a:pt x="6048634" y="4742390"/>
                </a:lnTo>
                <a:lnTo>
                  <a:pt x="6041279" y="4750739"/>
                </a:lnTo>
                <a:lnTo>
                  <a:pt x="6010088" y="4755832"/>
                </a:lnTo>
                <a:cubicBezTo>
                  <a:pt x="5998677" y="4756419"/>
                  <a:pt x="5970124" y="4755506"/>
                  <a:pt x="5957373" y="4752188"/>
                </a:cubicBezTo>
                <a:lnTo>
                  <a:pt x="5758915" y="4736496"/>
                </a:lnTo>
                <a:lnTo>
                  <a:pt x="5626957" y="4735473"/>
                </a:lnTo>
                <a:lnTo>
                  <a:pt x="5470902" y="4749493"/>
                </a:lnTo>
                <a:cubicBezTo>
                  <a:pt x="5478131" y="4762521"/>
                  <a:pt x="5439006" y="4748455"/>
                  <a:pt x="5432757" y="4760746"/>
                </a:cubicBezTo>
                <a:cubicBezTo>
                  <a:pt x="5429365" y="4770778"/>
                  <a:pt x="5391824" y="4775462"/>
                  <a:pt x="5381664" y="4778448"/>
                </a:cubicBezTo>
                <a:lnTo>
                  <a:pt x="5261760" y="4798865"/>
                </a:lnTo>
                <a:cubicBezTo>
                  <a:pt x="5251595" y="4799049"/>
                  <a:pt x="5230547" y="4807359"/>
                  <a:pt x="5222959" y="4809989"/>
                </a:cubicBezTo>
                <a:lnTo>
                  <a:pt x="5174657" y="4812979"/>
                </a:lnTo>
                <a:lnTo>
                  <a:pt x="5156551" y="4820202"/>
                </a:lnTo>
                <a:lnTo>
                  <a:pt x="5142595" y="4823602"/>
                </a:lnTo>
                <a:lnTo>
                  <a:pt x="5139593" y="4825703"/>
                </a:lnTo>
                <a:cubicBezTo>
                  <a:pt x="5133873" y="4829743"/>
                  <a:pt x="5128076" y="4833554"/>
                  <a:pt x="5121656" y="4836556"/>
                </a:cubicBezTo>
                <a:cubicBezTo>
                  <a:pt x="5108317" y="4807937"/>
                  <a:pt x="5064853" y="4857373"/>
                  <a:pt x="5065787" y="4829985"/>
                </a:cubicBezTo>
                <a:cubicBezTo>
                  <a:pt x="5028193" y="4841501"/>
                  <a:pt x="5038944" y="4812412"/>
                  <a:pt x="5011510" y="4846366"/>
                </a:cubicBezTo>
                <a:cubicBezTo>
                  <a:pt x="4937023" y="4845983"/>
                  <a:pt x="4916353" y="4832976"/>
                  <a:pt x="4840437" y="4870383"/>
                </a:cubicBezTo>
                <a:cubicBezTo>
                  <a:pt x="4806739" y="4887025"/>
                  <a:pt x="4784106" y="4898171"/>
                  <a:pt x="4762444" y="4898151"/>
                </a:cubicBezTo>
                <a:cubicBezTo>
                  <a:pt x="4741323" y="4902652"/>
                  <a:pt x="4729481" y="4905474"/>
                  <a:pt x="4723182" y="4907166"/>
                </a:cubicBezTo>
                <a:lnTo>
                  <a:pt x="4721173" y="4907914"/>
                </a:lnTo>
                <a:lnTo>
                  <a:pt x="4715524" y="4906639"/>
                </a:lnTo>
                <a:cubicBezTo>
                  <a:pt x="4680148" y="4913595"/>
                  <a:pt x="4524744" y="4914403"/>
                  <a:pt x="4515810" y="4916541"/>
                </a:cubicBezTo>
                <a:cubicBezTo>
                  <a:pt x="4457819" y="4929653"/>
                  <a:pt x="4462659" y="4930394"/>
                  <a:pt x="4428539" y="4927192"/>
                </a:cubicBezTo>
                <a:cubicBezTo>
                  <a:pt x="4423303" y="4923821"/>
                  <a:pt x="4368974" y="4930115"/>
                  <a:pt x="4362872" y="4928538"/>
                </a:cubicBezTo>
                <a:lnTo>
                  <a:pt x="4316962" y="4921923"/>
                </a:lnTo>
                <a:lnTo>
                  <a:pt x="4315106" y="4923264"/>
                </a:lnTo>
                <a:cubicBezTo>
                  <a:pt x="4306123" y="4926635"/>
                  <a:pt x="4299993" y="4926634"/>
                  <a:pt x="4295140" y="4925143"/>
                </a:cubicBezTo>
                <a:lnTo>
                  <a:pt x="4290059" y="4922226"/>
                </a:lnTo>
                <a:lnTo>
                  <a:pt x="4276138" y="4922472"/>
                </a:lnTo>
                <a:lnTo>
                  <a:pt x="4248113" y="4920148"/>
                </a:lnTo>
                <a:lnTo>
                  <a:pt x="4202046" y="4922943"/>
                </a:lnTo>
                <a:cubicBezTo>
                  <a:pt x="4201945" y="4923363"/>
                  <a:pt x="4201842" y="4923782"/>
                  <a:pt x="4201741" y="4924202"/>
                </a:cubicBezTo>
                <a:cubicBezTo>
                  <a:pt x="4200116" y="4927039"/>
                  <a:pt x="4197140" y="4929158"/>
                  <a:pt x="4191245" y="4929836"/>
                </a:cubicBezTo>
                <a:cubicBezTo>
                  <a:pt x="4204212" y="4947125"/>
                  <a:pt x="4161274" y="4945230"/>
                  <a:pt x="4142742" y="4945701"/>
                </a:cubicBezTo>
                <a:cubicBezTo>
                  <a:pt x="4124717" y="4952767"/>
                  <a:pt x="4099099" y="4966347"/>
                  <a:pt x="4083094" y="4972234"/>
                </a:cubicBezTo>
                <a:lnTo>
                  <a:pt x="4074543" y="4973069"/>
                </a:lnTo>
                <a:cubicBezTo>
                  <a:pt x="4074504" y="4973170"/>
                  <a:pt x="4074463" y="4973269"/>
                  <a:pt x="4074424" y="4973368"/>
                </a:cubicBezTo>
                <a:cubicBezTo>
                  <a:pt x="4072678" y="4974152"/>
                  <a:pt x="4069906" y="4974653"/>
                  <a:pt x="4065507" y="4974812"/>
                </a:cubicBezTo>
                <a:lnTo>
                  <a:pt x="4058951" y="4974594"/>
                </a:lnTo>
                <a:lnTo>
                  <a:pt x="4042361" y="4976215"/>
                </a:lnTo>
                <a:lnTo>
                  <a:pt x="4036993" y="4978649"/>
                </a:lnTo>
                <a:lnTo>
                  <a:pt x="4035360" y="4982316"/>
                </a:lnTo>
                <a:lnTo>
                  <a:pt x="4033775" y="4982081"/>
                </a:lnTo>
                <a:cubicBezTo>
                  <a:pt x="4021424" y="4977217"/>
                  <a:pt x="4016874" y="4968841"/>
                  <a:pt x="4004535" y="4994649"/>
                </a:cubicBezTo>
                <a:cubicBezTo>
                  <a:pt x="3976667" y="4987584"/>
                  <a:pt x="3972977" y="5002913"/>
                  <a:pt x="3936843" y="5012106"/>
                </a:cubicBezTo>
                <a:cubicBezTo>
                  <a:pt x="3920506" y="5004382"/>
                  <a:pt x="3908535" y="5009071"/>
                  <a:pt x="3897272" y="5017761"/>
                </a:cubicBezTo>
                <a:cubicBezTo>
                  <a:pt x="3861092" y="5017265"/>
                  <a:pt x="3829628" y="5031135"/>
                  <a:pt x="3789757" y="5037999"/>
                </a:cubicBezTo>
                <a:cubicBezTo>
                  <a:pt x="3741007" y="5052705"/>
                  <a:pt x="3725129" y="5054682"/>
                  <a:pt x="3682510" y="5061922"/>
                </a:cubicBezTo>
                <a:lnTo>
                  <a:pt x="3610032" y="5094193"/>
                </a:lnTo>
                <a:lnTo>
                  <a:pt x="3603852" y="5092831"/>
                </a:lnTo>
                <a:cubicBezTo>
                  <a:pt x="3599580" y="5092212"/>
                  <a:pt x="3596726" y="5092212"/>
                  <a:pt x="3594733" y="5092667"/>
                </a:cubicBezTo>
                <a:lnTo>
                  <a:pt x="3594498" y="5092936"/>
                </a:lnTo>
                <a:lnTo>
                  <a:pt x="3585975" y="5092246"/>
                </a:lnTo>
                <a:cubicBezTo>
                  <a:pt x="3571623" y="5090455"/>
                  <a:pt x="3549389" y="5104654"/>
                  <a:pt x="3536132" y="5101945"/>
                </a:cubicBezTo>
                <a:cubicBezTo>
                  <a:pt x="3513940" y="5106241"/>
                  <a:pt x="3488622" y="5099976"/>
                  <a:pt x="3473220" y="5105606"/>
                </a:cubicBezTo>
                <a:lnTo>
                  <a:pt x="3400725" y="5117654"/>
                </a:lnTo>
                <a:lnTo>
                  <a:pt x="3375935" y="5106247"/>
                </a:lnTo>
                <a:lnTo>
                  <a:pt x="3348219" y="5109860"/>
                </a:lnTo>
                <a:cubicBezTo>
                  <a:pt x="3337206" y="5110533"/>
                  <a:pt x="3327054" y="5111295"/>
                  <a:pt x="3319639" y="5114795"/>
                </a:cubicBezTo>
                <a:lnTo>
                  <a:pt x="3248529" y="5133347"/>
                </a:lnTo>
                <a:lnTo>
                  <a:pt x="3210308" y="5119794"/>
                </a:lnTo>
                <a:cubicBezTo>
                  <a:pt x="3206088" y="5117870"/>
                  <a:pt x="3200152" y="5117326"/>
                  <a:pt x="3190375" y="5119915"/>
                </a:cubicBezTo>
                <a:lnTo>
                  <a:pt x="3188145" y="5121096"/>
                </a:lnTo>
                <a:cubicBezTo>
                  <a:pt x="3182625" y="5119116"/>
                  <a:pt x="3141856" y="5121682"/>
                  <a:pt x="3108596" y="5122416"/>
                </a:cubicBezTo>
                <a:cubicBezTo>
                  <a:pt x="3055968" y="5124842"/>
                  <a:pt x="3048940" y="5117475"/>
                  <a:pt x="2988584" y="5125502"/>
                </a:cubicBezTo>
                <a:cubicBezTo>
                  <a:pt x="2928853" y="5129690"/>
                  <a:pt x="2917951" y="5124649"/>
                  <a:pt x="2876540" y="5133019"/>
                </a:cubicBezTo>
                <a:lnTo>
                  <a:pt x="2626864" y="5133771"/>
                </a:lnTo>
                <a:cubicBezTo>
                  <a:pt x="2562348" y="5111858"/>
                  <a:pt x="2563422" y="5142456"/>
                  <a:pt x="2491422" y="5135486"/>
                </a:cubicBezTo>
                <a:cubicBezTo>
                  <a:pt x="2433091" y="5200962"/>
                  <a:pt x="2455709" y="5160483"/>
                  <a:pt x="2415617" y="5168715"/>
                </a:cubicBezTo>
                <a:lnTo>
                  <a:pt x="2290098" y="5166151"/>
                </a:lnTo>
                <a:cubicBezTo>
                  <a:pt x="2257057" y="5152522"/>
                  <a:pt x="2202458" y="5187690"/>
                  <a:pt x="2161714" y="5169302"/>
                </a:cubicBezTo>
                <a:cubicBezTo>
                  <a:pt x="2122714" y="5172302"/>
                  <a:pt x="2080450" y="5180350"/>
                  <a:pt x="2056089" y="5184144"/>
                </a:cubicBezTo>
                <a:cubicBezTo>
                  <a:pt x="2019828" y="5191108"/>
                  <a:pt x="1978839" y="5203797"/>
                  <a:pt x="1944153" y="5211084"/>
                </a:cubicBezTo>
                <a:cubicBezTo>
                  <a:pt x="1925867" y="5199079"/>
                  <a:pt x="1896027" y="5224183"/>
                  <a:pt x="1847968" y="5227868"/>
                </a:cubicBezTo>
                <a:cubicBezTo>
                  <a:pt x="1827977" y="5213971"/>
                  <a:pt x="1815570" y="5230544"/>
                  <a:pt x="1777083" y="5212267"/>
                </a:cubicBezTo>
                <a:cubicBezTo>
                  <a:pt x="1775439" y="5214216"/>
                  <a:pt x="1773397" y="5216035"/>
                  <a:pt x="1771025" y="5217668"/>
                </a:cubicBezTo>
                <a:cubicBezTo>
                  <a:pt x="1757251" y="5227146"/>
                  <a:pt x="1735528" y="5228402"/>
                  <a:pt x="1722509" y="5220470"/>
                </a:cubicBezTo>
                <a:cubicBezTo>
                  <a:pt x="1691779" y="5208440"/>
                  <a:pt x="1662321" y="5203305"/>
                  <a:pt x="1633941" y="5200774"/>
                </a:cubicBezTo>
                <a:lnTo>
                  <a:pt x="1586145" y="5210184"/>
                </a:lnTo>
                <a:cubicBezTo>
                  <a:pt x="1567948" y="5215416"/>
                  <a:pt x="1545900" y="5226363"/>
                  <a:pt x="1524748" y="5232173"/>
                </a:cubicBezTo>
                <a:cubicBezTo>
                  <a:pt x="1502586" y="5235395"/>
                  <a:pt x="1478013" y="5230993"/>
                  <a:pt x="1459242" y="5245044"/>
                </a:cubicBezTo>
                <a:cubicBezTo>
                  <a:pt x="1421474" y="5260197"/>
                  <a:pt x="1374524" y="5244220"/>
                  <a:pt x="1349457" y="5280705"/>
                </a:cubicBezTo>
                <a:cubicBezTo>
                  <a:pt x="1273276" y="5302389"/>
                  <a:pt x="1121512" y="5336260"/>
                  <a:pt x="1009212" y="5361227"/>
                </a:cubicBezTo>
                <a:cubicBezTo>
                  <a:pt x="939016" y="5373529"/>
                  <a:pt x="866895" y="5370149"/>
                  <a:pt x="808572" y="5377024"/>
                </a:cubicBezTo>
                <a:cubicBezTo>
                  <a:pt x="802823" y="5374184"/>
                  <a:pt x="726016" y="5397963"/>
                  <a:pt x="719549" y="5396991"/>
                </a:cubicBezTo>
                <a:lnTo>
                  <a:pt x="698795" y="5397657"/>
                </a:lnTo>
                <a:cubicBezTo>
                  <a:pt x="689833" y="5401894"/>
                  <a:pt x="683492" y="5402495"/>
                  <a:pt x="678327" y="5401487"/>
                </a:cubicBezTo>
                <a:lnTo>
                  <a:pt x="672784" y="5399085"/>
                </a:lnTo>
                <a:lnTo>
                  <a:pt x="658406" y="5400696"/>
                </a:lnTo>
                <a:lnTo>
                  <a:pt x="629185" y="5401132"/>
                </a:lnTo>
                <a:lnTo>
                  <a:pt x="624558" y="5403782"/>
                </a:lnTo>
                <a:lnTo>
                  <a:pt x="581798" y="5408438"/>
                </a:lnTo>
                <a:cubicBezTo>
                  <a:pt x="581736" y="5408865"/>
                  <a:pt x="581671" y="5409294"/>
                  <a:pt x="581608" y="5409722"/>
                </a:cubicBezTo>
                <a:cubicBezTo>
                  <a:pt x="580204" y="5412704"/>
                  <a:pt x="577331" y="5415106"/>
                  <a:pt x="571299" y="5416358"/>
                </a:cubicBezTo>
                <a:cubicBezTo>
                  <a:pt x="551623" y="5426267"/>
                  <a:pt x="484499" y="5459654"/>
                  <a:pt x="463549" y="5469173"/>
                </a:cubicBezTo>
                <a:cubicBezTo>
                  <a:pt x="453136" y="5470720"/>
                  <a:pt x="449731" y="5472678"/>
                  <a:pt x="445606" y="5473465"/>
                </a:cubicBezTo>
                <a:lnTo>
                  <a:pt x="438799" y="5473893"/>
                </a:lnTo>
                <a:cubicBezTo>
                  <a:pt x="417222" y="5482183"/>
                  <a:pt x="343312" y="5513407"/>
                  <a:pt x="316138" y="5523213"/>
                </a:cubicBezTo>
                <a:cubicBezTo>
                  <a:pt x="298481" y="5517132"/>
                  <a:pt x="286556" y="5522972"/>
                  <a:pt x="275748" y="5532726"/>
                </a:cubicBezTo>
                <a:cubicBezTo>
                  <a:pt x="238274" y="5535784"/>
                  <a:pt x="207076" y="5552679"/>
                  <a:pt x="166496" y="5563424"/>
                </a:cubicBezTo>
                <a:lnTo>
                  <a:pt x="0" y="5629888"/>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85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Preparing Myself To Teach </a:t>
            </a:r>
            <a:br>
              <a:rPr lang="en-US" sz="5400" dirty="0">
                <a:solidFill>
                  <a:schemeClr val="bg1"/>
                </a:solidFill>
              </a:rPr>
            </a:br>
            <a:r>
              <a:rPr lang="en-US" sz="5400" dirty="0">
                <a:solidFill>
                  <a:schemeClr val="bg1"/>
                </a:solidFill>
              </a:rPr>
              <a:t>A Study</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4"/>
            <a:ext cx="7331792" cy="8844756"/>
          </a:xfrm>
        </p:spPr>
        <p:txBody>
          <a:bodyPr>
            <a:normAutofit/>
          </a:bodyPr>
          <a:lstStyle/>
          <a:p>
            <a:pPr marL="0" indent="0">
              <a:buNone/>
            </a:pPr>
            <a:r>
              <a:rPr lang="en-US" sz="3600" b="1" dirty="0">
                <a:solidFill>
                  <a:schemeClr val="accent6"/>
                </a:solidFill>
              </a:rPr>
              <a:t>How to Teach</a:t>
            </a:r>
          </a:p>
          <a:p>
            <a:r>
              <a:rPr lang="en-US" sz="3200" dirty="0"/>
              <a:t>Another object of the lesson should be to "weed out" those who are not interested in obeying the gospel.</a:t>
            </a:r>
          </a:p>
          <a:p>
            <a:pPr lvl="1"/>
            <a:r>
              <a:rPr lang="en-US" sz="2800" dirty="0"/>
              <a:t>Every person deserves a fair, patient and thorough exposure to the gospel.</a:t>
            </a:r>
          </a:p>
          <a:p>
            <a:pPr lvl="1"/>
            <a:r>
              <a:rPr lang="en-US" sz="2800" dirty="0"/>
              <a:t>However, once that has been achieved through teaching and the prospect turns a deaf ear to the gospel, then it is time to move on to someone else.</a:t>
            </a:r>
          </a:p>
          <a:p>
            <a:pPr lvl="1"/>
            <a:r>
              <a:rPr lang="en-US" sz="2800" dirty="0"/>
              <a:t>Not everyone desires to obey the gospel.</a:t>
            </a:r>
          </a:p>
          <a:p>
            <a:pPr lvl="2"/>
            <a:r>
              <a:rPr lang="en-US" sz="2400" dirty="0"/>
              <a:t>Some just want their ears tickled or just to hear some new thing (</a:t>
            </a:r>
            <a:r>
              <a:rPr lang="en-US" sz="2400" b="1" dirty="0">
                <a:solidFill>
                  <a:schemeClr val="accent5">
                    <a:lumMod val="75000"/>
                  </a:schemeClr>
                </a:solidFill>
              </a:rPr>
              <a:t>Acts 17:21; 2 Tim. 4:3</a:t>
            </a:r>
            <a:r>
              <a:rPr lang="en-US" sz="2400" dirty="0"/>
              <a:t>)</a:t>
            </a:r>
          </a:p>
          <a:p>
            <a:endParaRPr lang="en-US" sz="32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072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Preparing Myself To Teach </a:t>
            </a:r>
            <a:br>
              <a:rPr lang="en-US" sz="5400" dirty="0">
                <a:solidFill>
                  <a:schemeClr val="bg1"/>
                </a:solidFill>
              </a:rPr>
            </a:br>
            <a:r>
              <a:rPr lang="en-US" sz="5400" dirty="0">
                <a:solidFill>
                  <a:schemeClr val="bg1"/>
                </a:solidFill>
              </a:rPr>
              <a:t>A Study</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4"/>
            <a:ext cx="7430530" cy="8844756"/>
          </a:xfrm>
        </p:spPr>
        <p:txBody>
          <a:bodyPr>
            <a:normAutofit/>
          </a:bodyPr>
          <a:lstStyle/>
          <a:p>
            <a:pPr marL="0" indent="0">
              <a:buNone/>
            </a:pPr>
            <a:r>
              <a:rPr lang="en-US" sz="3600" b="1" dirty="0">
                <a:solidFill>
                  <a:schemeClr val="accent6"/>
                </a:solidFill>
              </a:rPr>
              <a:t>Conducting a Study</a:t>
            </a:r>
          </a:p>
          <a:p>
            <a:r>
              <a:rPr lang="en-US" sz="3200" dirty="0"/>
              <a:t>A good place to begin preparing a personal work lesson is prayer.</a:t>
            </a:r>
          </a:p>
          <a:p>
            <a:pPr lvl="1"/>
            <a:r>
              <a:rPr lang="en-US" sz="2800" dirty="0"/>
              <a:t>Prayer always helps.</a:t>
            </a:r>
          </a:p>
          <a:p>
            <a:pPr lvl="1"/>
            <a:r>
              <a:rPr lang="en-US" sz="2800" dirty="0"/>
              <a:t>Ask the Lord to be with you as you approach someone to teach them about the Lord.</a:t>
            </a:r>
          </a:p>
          <a:p>
            <a:pPr lvl="1"/>
            <a:r>
              <a:rPr lang="en-US" sz="2800" dirty="0"/>
              <a:t>Prayer helps get focus off of you and back to God and His Word.</a:t>
            </a:r>
          </a:p>
          <a:p>
            <a:r>
              <a:rPr lang="en-US" sz="3200" dirty="0"/>
              <a:t>Also we need to be courteous and polite during the presentation of the lesson.</a:t>
            </a:r>
          </a:p>
          <a:p>
            <a:pPr lvl="1"/>
            <a:r>
              <a:rPr lang="en-US" sz="2800" dirty="0"/>
              <a:t>Respect the prospect's convictions.</a:t>
            </a:r>
          </a:p>
          <a:p>
            <a:pPr lvl="1"/>
            <a:r>
              <a:rPr lang="en-US" sz="2800" dirty="0"/>
              <a:t>We should learn to respect him and understand why he holds his positions without accepting his positions.</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902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Preparing Myself To Teach </a:t>
            </a:r>
            <a:br>
              <a:rPr lang="en-US" sz="5400" dirty="0">
                <a:solidFill>
                  <a:schemeClr val="bg1"/>
                </a:solidFill>
              </a:rPr>
            </a:br>
            <a:r>
              <a:rPr lang="en-US" sz="5400" dirty="0">
                <a:solidFill>
                  <a:schemeClr val="bg1"/>
                </a:solidFill>
              </a:rPr>
              <a:t>A Study</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4"/>
            <a:ext cx="7430530" cy="8844756"/>
          </a:xfrm>
        </p:spPr>
        <p:txBody>
          <a:bodyPr>
            <a:normAutofit/>
          </a:bodyPr>
          <a:lstStyle/>
          <a:p>
            <a:pPr marL="0" indent="0">
              <a:buNone/>
            </a:pPr>
            <a:r>
              <a:rPr lang="en-US" sz="3600" b="1" dirty="0">
                <a:solidFill>
                  <a:schemeClr val="accent6"/>
                </a:solidFill>
              </a:rPr>
              <a:t>Conducting a Study</a:t>
            </a:r>
          </a:p>
          <a:p>
            <a:r>
              <a:rPr lang="en-US" sz="3200" dirty="0"/>
              <a:t>During the lesson, be alert and listen.</a:t>
            </a:r>
          </a:p>
          <a:p>
            <a:pPr lvl="1"/>
            <a:r>
              <a:rPr lang="en-US" sz="2800" dirty="0"/>
              <a:t>Part of caring for the prospect is mentally placing yourself in his shoes.</a:t>
            </a:r>
          </a:p>
          <a:p>
            <a:pPr lvl="1"/>
            <a:r>
              <a:rPr lang="en-US" sz="2800" dirty="0"/>
              <a:t>Being optimistic and friendly throughout the lesson will go a long way with the prospect. </a:t>
            </a:r>
          </a:p>
          <a:p>
            <a:endParaRPr lang="en-US" sz="32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8467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Preparing Myself To Teach </a:t>
            </a:r>
            <a:br>
              <a:rPr lang="en-US" sz="5400" dirty="0">
                <a:solidFill>
                  <a:schemeClr val="bg1"/>
                </a:solidFill>
              </a:rPr>
            </a:br>
            <a:r>
              <a:rPr lang="en-US" sz="5400" dirty="0">
                <a:solidFill>
                  <a:schemeClr val="bg1"/>
                </a:solidFill>
              </a:rPr>
              <a:t>A Study</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4"/>
            <a:ext cx="7430530" cy="8844756"/>
          </a:xfrm>
        </p:spPr>
        <p:txBody>
          <a:bodyPr>
            <a:normAutofit/>
          </a:bodyPr>
          <a:lstStyle/>
          <a:p>
            <a:pPr marL="0" indent="0">
              <a:buNone/>
            </a:pPr>
            <a:r>
              <a:rPr lang="en-US" sz="3600" b="1" dirty="0">
                <a:solidFill>
                  <a:schemeClr val="accent6"/>
                </a:solidFill>
              </a:rPr>
              <a:t>Conducting a Study</a:t>
            </a:r>
          </a:p>
          <a:p>
            <a:r>
              <a:rPr lang="en-US" sz="3200" dirty="0"/>
              <a:t>Be considerate of the prospect's time.</a:t>
            </a:r>
          </a:p>
          <a:p>
            <a:pPr lvl="1"/>
            <a:r>
              <a:rPr lang="en-US" sz="2800" dirty="0"/>
              <a:t>A well-organized lesson will do that.</a:t>
            </a:r>
          </a:p>
          <a:p>
            <a:pPr lvl="1"/>
            <a:r>
              <a:rPr lang="en-US" sz="2800" dirty="0"/>
              <a:t>People like to know that you have come for a designated amount of time. </a:t>
            </a:r>
          </a:p>
          <a:p>
            <a:pPr lvl="1"/>
            <a:r>
              <a:rPr lang="en-US" sz="2800" dirty="0"/>
              <a:t>Above all, be prepared.</a:t>
            </a:r>
          </a:p>
          <a:p>
            <a:pPr lvl="2"/>
            <a:r>
              <a:rPr lang="en-US" sz="2400" dirty="0"/>
              <a:t>Yes, with an accurate lesson</a:t>
            </a:r>
          </a:p>
          <a:p>
            <a:pPr lvl="2"/>
            <a:r>
              <a:rPr lang="en-US" sz="2400" dirty="0"/>
              <a:t>But also in the presentation of the lesson itself.</a:t>
            </a:r>
          </a:p>
          <a:p>
            <a:pPr lvl="3"/>
            <a:r>
              <a:rPr lang="en-US" sz="2400" dirty="0"/>
              <a:t>It takes time to do a really good job of teaching.</a:t>
            </a:r>
          </a:p>
          <a:p>
            <a:pPr lvl="3"/>
            <a:r>
              <a:rPr lang="en-US" sz="2400" dirty="0"/>
              <a:t>Ensure you take everything you need for the lesson (Two identical Bibles, outline, and any charts, visual aids, illustrations, etc.) </a:t>
            </a:r>
          </a:p>
          <a:p>
            <a:pPr marL="0" indent="0">
              <a:buNone/>
            </a:pPr>
            <a:endParaRPr lang="en-US" sz="32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12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left)">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Preparing Myself To Teach </a:t>
            </a:r>
            <a:br>
              <a:rPr lang="en-US" sz="5400" dirty="0">
                <a:solidFill>
                  <a:schemeClr val="bg1"/>
                </a:solidFill>
              </a:rPr>
            </a:br>
            <a:r>
              <a:rPr lang="en-US" sz="5400" dirty="0">
                <a:solidFill>
                  <a:schemeClr val="bg1"/>
                </a:solidFill>
              </a:rPr>
              <a:t>A Study</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4"/>
            <a:ext cx="7430530" cy="8844756"/>
          </a:xfrm>
        </p:spPr>
        <p:txBody>
          <a:bodyPr>
            <a:normAutofit/>
          </a:bodyPr>
          <a:lstStyle/>
          <a:p>
            <a:pPr marL="0" indent="0">
              <a:buNone/>
            </a:pPr>
            <a:r>
              <a:rPr lang="en-US" sz="3600" b="1" dirty="0">
                <a:solidFill>
                  <a:schemeClr val="accent6"/>
                </a:solidFill>
              </a:rPr>
              <a:t>Conducting a Study</a:t>
            </a:r>
          </a:p>
          <a:p>
            <a:r>
              <a:rPr lang="en-US" sz="3200" dirty="0"/>
              <a:t>As you conduct the study, remember that you are also on exhibit.</a:t>
            </a:r>
          </a:p>
          <a:p>
            <a:pPr lvl="1"/>
            <a:r>
              <a:rPr lang="en-US" sz="2800" dirty="0"/>
              <a:t>You are the one the prospect most likely will attempt to emulate later on after his conversion.</a:t>
            </a:r>
          </a:p>
          <a:p>
            <a:pPr lvl="1"/>
            <a:r>
              <a:rPr lang="en-US" sz="2800" dirty="0"/>
              <a:t>While teaching the lesson you should always try to be humble and attempt to lead the prospect to obey the Lord rather than forcing him to obey.</a:t>
            </a:r>
          </a:p>
          <a:p>
            <a:pPr lvl="1"/>
            <a:r>
              <a:rPr lang="en-US" sz="2800" dirty="0"/>
              <a:t>We should be interested in the one we are teaching as a person.</a:t>
            </a:r>
          </a:p>
          <a:p>
            <a:pPr lvl="1"/>
            <a:r>
              <a:rPr lang="en-US" sz="2800" dirty="0"/>
              <a:t>Finally, appeal to the prospect at the end of the lesson to do what is right. </a:t>
            </a:r>
            <a:endParaRPr lang="en-US" sz="32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7523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Preparing Myself To Teach </a:t>
            </a:r>
            <a:br>
              <a:rPr lang="en-US" sz="5400" dirty="0">
                <a:solidFill>
                  <a:schemeClr val="bg1"/>
                </a:solidFill>
              </a:rPr>
            </a:br>
            <a:r>
              <a:rPr lang="en-US" sz="5400" dirty="0">
                <a:solidFill>
                  <a:schemeClr val="bg1"/>
                </a:solidFill>
              </a:rPr>
              <a:t>A Study</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4"/>
            <a:ext cx="7430530" cy="8844756"/>
          </a:xfrm>
        </p:spPr>
        <p:txBody>
          <a:bodyPr>
            <a:normAutofit/>
          </a:bodyPr>
          <a:lstStyle/>
          <a:p>
            <a:pPr marL="0" indent="0">
              <a:buNone/>
            </a:pPr>
            <a:r>
              <a:rPr lang="en-US" sz="3600" b="1" dirty="0">
                <a:solidFill>
                  <a:schemeClr val="accent6"/>
                </a:solidFill>
              </a:rPr>
              <a:t>Conducting a Study</a:t>
            </a:r>
          </a:p>
          <a:p>
            <a:r>
              <a:rPr lang="en-US" sz="3200" dirty="0"/>
              <a:t>Things not to do when conducting a study</a:t>
            </a:r>
          </a:p>
          <a:p>
            <a:pPr lvl="1"/>
            <a:r>
              <a:rPr lang="en-US" sz="2800" dirty="0"/>
              <a:t>While we should careful to avoid being rude, we cannot give place to error at the same time.</a:t>
            </a:r>
          </a:p>
          <a:p>
            <a:pPr lvl="2"/>
            <a:r>
              <a:rPr lang="en-US" sz="2400" dirty="0"/>
              <a:t>The truth must be presented at all cost.</a:t>
            </a:r>
          </a:p>
          <a:p>
            <a:pPr lvl="3"/>
            <a:r>
              <a:rPr lang="en-US" sz="2400" dirty="0"/>
              <a:t>The truth is powerful.</a:t>
            </a:r>
          </a:p>
          <a:p>
            <a:pPr lvl="3"/>
            <a:r>
              <a:rPr lang="en-US" sz="2400" dirty="0"/>
              <a:t>The truth stands on its own merit. </a:t>
            </a:r>
            <a:br>
              <a:rPr lang="en-US" sz="2400" dirty="0"/>
            </a:br>
            <a:r>
              <a:rPr lang="en-US" sz="2400" dirty="0"/>
              <a:t>(</a:t>
            </a:r>
            <a:r>
              <a:rPr lang="en-US" sz="2400" b="1" dirty="0">
                <a:solidFill>
                  <a:schemeClr val="accent5">
                    <a:lumMod val="75000"/>
                  </a:schemeClr>
                </a:solidFill>
              </a:rPr>
              <a:t>Heb. 4:12</a:t>
            </a:r>
            <a:r>
              <a:rPr lang="en-US" sz="2400" dirty="0"/>
              <a:t>).</a:t>
            </a:r>
          </a:p>
          <a:p>
            <a:pPr lvl="3"/>
            <a:r>
              <a:rPr lang="en-US" sz="2400" dirty="0"/>
              <a:t>The Bible story is able on its own to strike the heart of the sinner. (</a:t>
            </a:r>
            <a:r>
              <a:rPr lang="en-US" sz="2400" b="1" dirty="0">
                <a:solidFill>
                  <a:schemeClr val="accent5">
                    <a:lumMod val="75000"/>
                  </a:schemeClr>
                </a:solidFill>
              </a:rPr>
              <a:t>Acts 2:37</a:t>
            </a:r>
            <a:r>
              <a:rPr lang="en-US" sz="2400" dirty="0"/>
              <a:t>)</a:t>
            </a:r>
          </a:p>
          <a:p>
            <a:pPr lvl="2"/>
            <a:r>
              <a:rPr lang="en-US" sz="2400" dirty="0"/>
              <a:t>When a teacher raises his voice, gives an impatient remark or lashes out in anger, the gospel is not helped, only hindered. </a:t>
            </a:r>
          </a:p>
          <a:p>
            <a:pPr lvl="2"/>
            <a:r>
              <a:rPr lang="en-US" sz="2400" dirty="0"/>
              <a:t>The Lord does not need us to act superior, argue, embarrass the prospect or become dogmatic.</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9340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left)">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Preparing Myself To Teach </a:t>
            </a:r>
            <a:br>
              <a:rPr lang="en-US" sz="5400" dirty="0">
                <a:solidFill>
                  <a:schemeClr val="bg1"/>
                </a:solidFill>
              </a:rPr>
            </a:br>
            <a:r>
              <a:rPr lang="en-US" sz="5400" dirty="0">
                <a:solidFill>
                  <a:schemeClr val="bg1"/>
                </a:solidFill>
              </a:rPr>
              <a:t>A Study</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4"/>
            <a:ext cx="7331792" cy="8844756"/>
          </a:xfrm>
        </p:spPr>
        <p:txBody>
          <a:bodyPr>
            <a:normAutofit/>
          </a:bodyPr>
          <a:lstStyle/>
          <a:p>
            <a:pPr marL="0" indent="0">
              <a:buNone/>
            </a:pPr>
            <a:r>
              <a:rPr lang="en-US" sz="3600" b="1" dirty="0">
                <a:solidFill>
                  <a:schemeClr val="accent6"/>
                </a:solidFill>
              </a:rPr>
              <a:t>Introduction</a:t>
            </a:r>
          </a:p>
          <a:p>
            <a:r>
              <a:rPr lang="en-US" sz="3200" dirty="0"/>
              <a:t>﻿﻿﻿﻿﻿﻿As we sanctify God in our hearts</a:t>
            </a:r>
            <a:br>
              <a:rPr lang="en-US" sz="3200" dirty="0"/>
            </a:br>
            <a:r>
              <a:rPr lang="en-US" sz="3200" dirty="0"/>
              <a:t>(</a:t>
            </a:r>
            <a:r>
              <a:rPr lang="en-US" sz="3200" b="1" dirty="0">
                <a:solidFill>
                  <a:schemeClr val="accent5">
                    <a:lumMod val="75000"/>
                  </a:schemeClr>
                </a:solidFill>
              </a:rPr>
              <a:t>1 Pet. 3:15</a:t>
            </a:r>
            <a:r>
              <a:rPr lang="en-US" sz="3200" dirty="0"/>
              <a:t>)</a:t>
            </a:r>
          </a:p>
          <a:p>
            <a:r>
              <a:rPr lang="en-US" sz="3200" dirty="0"/>
              <a:t>And have the same love that Christ had to seek and save the lost (</a:t>
            </a:r>
            <a:r>
              <a:rPr lang="en-US" sz="3200" b="1" dirty="0">
                <a:solidFill>
                  <a:schemeClr val="accent5">
                    <a:lumMod val="75000"/>
                  </a:schemeClr>
                </a:solidFill>
              </a:rPr>
              <a:t>Luke 19:10</a:t>
            </a:r>
            <a:r>
              <a:rPr lang="en-US" sz="3200" dirty="0"/>
              <a:t>)</a:t>
            </a:r>
          </a:p>
          <a:p>
            <a:r>
              <a:rPr lang="en-US" sz="3200" dirty="0"/>
              <a:t>We are ready to teach, but HOW???</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10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Preparing Myself To Teach </a:t>
            </a:r>
            <a:br>
              <a:rPr lang="en-US" sz="5400" dirty="0">
                <a:solidFill>
                  <a:schemeClr val="bg1"/>
                </a:solidFill>
              </a:rPr>
            </a:br>
            <a:r>
              <a:rPr lang="en-US" sz="5400" dirty="0">
                <a:solidFill>
                  <a:schemeClr val="bg1"/>
                </a:solidFill>
              </a:rPr>
              <a:t>A Study</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4"/>
            <a:ext cx="7331792" cy="8844756"/>
          </a:xfrm>
        </p:spPr>
        <p:txBody>
          <a:bodyPr>
            <a:normAutofit/>
          </a:bodyPr>
          <a:lstStyle/>
          <a:p>
            <a:pPr marL="0" indent="0">
              <a:buNone/>
            </a:pPr>
            <a:r>
              <a:rPr lang="en-US" sz="3600" b="1" dirty="0">
                <a:solidFill>
                  <a:schemeClr val="accent6"/>
                </a:solidFill>
              </a:rPr>
              <a:t>How to Teach</a:t>
            </a:r>
          </a:p>
          <a:p>
            <a:r>
              <a:rPr lang="en-US" sz="3200" dirty="0"/>
              <a:t>﻿﻿﻿﻿﻿﻿First, a personal worker should give some attention to the needs of the prospective convert.</a:t>
            </a:r>
          </a:p>
          <a:p>
            <a:pPr lvl="1"/>
            <a:r>
              <a:rPr lang="en-US" sz="2800" dirty="0"/>
              <a:t>As apostles &amp; early disciples did on many occasions, organize your lesson to fit the needs of the prospect</a:t>
            </a:r>
          </a:p>
          <a:p>
            <a:pPr lvl="2"/>
            <a:r>
              <a:rPr lang="en-US" sz="2400" dirty="0"/>
              <a:t>Peter on Pentecost (</a:t>
            </a:r>
            <a:r>
              <a:rPr lang="en-US" sz="2400" b="1" dirty="0">
                <a:solidFill>
                  <a:schemeClr val="accent5">
                    <a:lumMod val="75000"/>
                  </a:schemeClr>
                </a:solidFill>
              </a:rPr>
              <a:t>Acts 2:14-36</a:t>
            </a:r>
            <a:r>
              <a:rPr lang="en-US" sz="2400" dirty="0"/>
              <a:t>)</a:t>
            </a:r>
          </a:p>
          <a:p>
            <a:pPr lvl="2"/>
            <a:r>
              <a:rPr lang="en-US" sz="2400" dirty="0"/>
              <a:t>Phillip (</a:t>
            </a:r>
            <a:r>
              <a:rPr lang="en-US" sz="2400" b="1" dirty="0">
                <a:solidFill>
                  <a:schemeClr val="accent5">
                    <a:lumMod val="75000"/>
                  </a:schemeClr>
                </a:solidFill>
              </a:rPr>
              <a:t>Acts 8:30-36</a:t>
            </a:r>
            <a:r>
              <a:rPr lang="en-US" sz="2400" dirty="0"/>
              <a:t>)</a:t>
            </a:r>
          </a:p>
          <a:p>
            <a:pPr lvl="2"/>
            <a:r>
              <a:rPr lang="en-US" sz="2400" dirty="0"/>
              <a:t>Paul’s sermon to Antioch of Pisidia</a:t>
            </a:r>
            <a:br>
              <a:rPr lang="en-US" sz="2400" dirty="0"/>
            </a:br>
            <a:r>
              <a:rPr lang="en-US" sz="2400" dirty="0"/>
              <a:t>(</a:t>
            </a:r>
            <a:r>
              <a:rPr lang="en-US" sz="2400" b="1" dirty="0">
                <a:solidFill>
                  <a:schemeClr val="accent5">
                    <a:lumMod val="75000"/>
                  </a:schemeClr>
                </a:solidFill>
              </a:rPr>
              <a:t>Acts 13:16-41</a:t>
            </a:r>
            <a:r>
              <a:rPr lang="en-US" sz="2400" dirty="0"/>
              <a:t>)</a:t>
            </a:r>
          </a:p>
          <a:p>
            <a:pPr lvl="2"/>
            <a:r>
              <a:rPr lang="en-US" sz="2400" dirty="0"/>
              <a:t>Paul at Mars’ hill (</a:t>
            </a:r>
            <a:r>
              <a:rPr lang="en-US" sz="2400" b="1" dirty="0">
                <a:solidFill>
                  <a:schemeClr val="accent5">
                    <a:lumMod val="75000"/>
                  </a:schemeClr>
                </a:solidFill>
              </a:rPr>
              <a:t>Acts 17:22-31</a:t>
            </a:r>
            <a:r>
              <a:rPr lang="en-US" sz="2400" dirty="0"/>
              <a:t>)</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666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Preparing Myself To Teach </a:t>
            </a:r>
            <a:br>
              <a:rPr lang="en-US" sz="5400" dirty="0">
                <a:solidFill>
                  <a:schemeClr val="bg1"/>
                </a:solidFill>
              </a:rPr>
            </a:br>
            <a:r>
              <a:rPr lang="en-US" sz="5400" dirty="0">
                <a:solidFill>
                  <a:schemeClr val="bg1"/>
                </a:solidFill>
              </a:rPr>
              <a:t>A Study</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4"/>
            <a:ext cx="7331792" cy="8844756"/>
          </a:xfrm>
        </p:spPr>
        <p:txBody>
          <a:bodyPr>
            <a:normAutofit/>
          </a:bodyPr>
          <a:lstStyle/>
          <a:p>
            <a:pPr marL="0" indent="0">
              <a:buNone/>
            </a:pPr>
            <a:r>
              <a:rPr lang="en-US" sz="3600" b="1" dirty="0">
                <a:solidFill>
                  <a:schemeClr val="accent6"/>
                </a:solidFill>
              </a:rPr>
              <a:t>How to Teach</a:t>
            </a:r>
          </a:p>
          <a:p>
            <a:r>
              <a:rPr lang="en-US" sz="3200" dirty="0"/>
              <a:t>﻿﻿﻿﻿﻿﻿First, a personal worker should give some attention to the needs of the prospective convert.</a:t>
            </a:r>
          </a:p>
          <a:p>
            <a:pPr lvl="1"/>
            <a:r>
              <a:rPr lang="en-US" sz="2800" dirty="0"/>
              <a:t>As apostles &amp; early disciples did on many occasions, organize your lesson to fit the needs of the prospect</a:t>
            </a:r>
          </a:p>
          <a:p>
            <a:pPr lvl="1"/>
            <a:r>
              <a:rPr lang="en-US" sz="2800" dirty="0"/>
              <a:t>What kind of lesson does prospect need?</a:t>
            </a:r>
          </a:p>
          <a:p>
            <a:pPr lvl="2"/>
            <a:r>
              <a:rPr lang="en-US" sz="2400" dirty="0"/>
              <a:t>Doesn't believe in God? A lesson on evidences</a:t>
            </a:r>
          </a:p>
          <a:p>
            <a:pPr lvl="2"/>
            <a:r>
              <a:rPr lang="en-US" sz="2400" dirty="0"/>
              <a:t>Jewish? A study of the Messianic prophecies and the crucifixion &amp; resurrection of Christ. </a:t>
            </a:r>
          </a:p>
          <a:p>
            <a:pPr lvl="2"/>
            <a:r>
              <a:rPr lang="en-US" sz="2400" dirty="0"/>
              <a:t>Doubt the Bible being the word of God?</a:t>
            </a:r>
            <a:br>
              <a:rPr lang="en-US" sz="2400" dirty="0"/>
            </a:br>
            <a:r>
              <a:rPr lang="en-US" sz="2400" dirty="0"/>
              <a:t>A study of the inspiration of the Bible.</a:t>
            </a:r>
          </a:p>
          <a:p>
            <a:pPr lvl="2"/>
            <a:r>
              <a:rPr lang="en-US" sz="2400" dirty="0"/>
              <a:t>Denominational background? A lesson contrasting false religion &amp; human authority with the Lord's church &amp; Biblical authority. </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582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left)">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Preparing Myself To Teach </a:t>
            </a:r>
            <a:br>
              <a:rPr lang="en-US" sz="5400" dirty="0">
                <a:solidFill>
                  <a:schemeClr val="bg1"/>
                </a:solidFill>
              </a:rPr>
            </a:br>
            <a:r>
              <a:rPr lang="en-US" sz="5400" dirty="0">
                <a:solidFill>
                  <a:schemeClr val="bg1"/>
                </a:solidFill>
              </a:rPr>
              <a:t>A Study</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4"/>
            <a:ext cx="7331792" cy="8844756"/>
          </a:xfrm>
        </p:spPr>
        <p:txBody>
          <a:bodyPr>
            <a:normAutofit/>
          </a:bodyPr>
          <a:lstStyle/>
          <a:p>
            <a:pPr marL="0" indent="0">
              <a:buNone/>
            </a:pPr>
            <a:r>
              <a:rPr lang="en-US" sz="3600" b="1" dirty="0">
                <a:solidFill>
                  <a:schemeClr val="accent6"/>
                </a:solidFill>
              </a:rPr>
              <a:t>How to Teach</a:t>
            </a:r>
          </a:p>
          <a:p>
            <a:r>
              <a:rPr lang="en-US" sz="3200" dirty="0"/>
              <a:t>Second, a personal worker should determine to be factual.</a:t>
            </a:r>
          </a:p>
          <a:p>
            <a:pPr lvl="1"/>
            <a:r>
              <a:rPr lang="en-US" sz="2800" dirty="0"/>
              <a:t>That is why we must "Be ready to give an answer" (</a:t>
            </a:r>
            <a:r>
              <a:rPr lang="en-US" sz="2800" b="1" dirty="0">
                <a:solidFill>
                  <a:schemeClr val="accent5">
                    <a:lumMod val="75000"/>
                  </a:schemeClr>
                </a:solidFill>
              </a:rPr>
              <a:t>1 Pet. 3:15</a:t>
            </a:r>
            <a:r>
              <a:rPr lang="en-US" sz="2800" dirty="0"/>
              <a:t>).</a:t>
            </a:r>
          </a:p>
          <a:p>
            <a:pPr lvl="1"/>
            <a:r>
              <a:rPr lang="en-US" sz="2800" dirty="0"/>
              <a:t>If you haven’t prepared enough to teach the material accurately you can lose credibility in a hurry with the first misstatement</a:t>
            </a:r>
          </a:p>
          <a:p>
            <a:pPr lvl="1"/>
            <a:r>
              <a:rPr lang="en-US" sz="2800" dirty="0"/>
              <a:t>We who presume to be teachers must account for the accuracy of what we teach. (</a:t>
            </a:r>
            <a:r>
              <a:rPr lang="en-US" sz="2800" b="1" dirty="0">
                <a:solidFill>
                  <a:schemeClr val="accent5">
                    <a:lumMod val="75000"/>
                  </a:schemeClr>
                </a:solidFill>
              </a:rPr>
              <a:t>Jas. 3:1</a:t>
            </a:r>
            <a:r>
              <a:rPr lang="en-US" sz="2800" dirty="0"/>
              <a:t>).</a:t>
            </a:r>
          </a:p>
          <a:p>
            <a:pPr lvl="2"/>
            <a:r>
              <a:rPr lang="en-US" sz="2400" dirty="0"/>
              <a:t>People will sense right away if you are careless or uncertain about what you are teaching.</a:t>
            </a:r>
          </a:p>
          <a:p>
            <a:pPr lvl="2"/>
            <a:r>
              <a:rPr lang="en-US" sz="2400" dirty="0"/>
              <a:t>When the Bereans examined Paul's teaching they found that what he was saying was true and they were converted (</a:t>
            </a:r>
            <a:r>
              <a:rPr lang="en-US" sz="2400" b="1" dirty="0">
                <a:solidFill>
                  <a:schemeClr val="accent5">
                    <a:lumMod val="75000"/>
                  </a:schemeClr>
                </a:solidFill>
              </a:rPr>
              <a:t>Acts 17:11-12</a:t>
            </a:r>
            <a:r>
              <a:rPr lang="en-US" sz="2400" dirty="0"/>
              <a:t>).</a:t>
            </a:r>
          </a:p>
          <a:p>
            <a:pPr lvl="1"/>
            <a:endParaRPr lang="en-US" sz="2800" dirty="0"/>
          </a:p>
          <a:p>
            <a:pPr lvl="2"/>
            <a:endParaRPr lang="en-US" sz="24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966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Preparing Myself To Teach </a:t>
            </a:r>
            <a:br>
              <a:rPr lang="en-US" sz="5400" dirty="0">
                <a:solidFill>
                  <a:schemeClr val="bg1"/>
                </a:solidFill>
              </a:rPr>
            </a:br>
            <a:r>
              <a:rPr lang="en-US" sz="5400" dirty="0">
                <a:solidFill>
                  <a:schemeClr val="bg1"/>
                </a:solidFill>
              </a:rPr>
              <a:t>A Study</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4"/>
            <a:ext cx="7331792" cy="8844756"/>
          </a:xfrm>
        </p:spPr>
        <p:txBody>
          <a:bodyPr>
            <a:normAutofit/>
          </a:bodyPr>
          <a:lstStyle/>
          <a:p>
            <a:pPr marL="0" indent="0">
              <a:buNone/>
            </a:pPr>
            <a:r>
              <a:rPr lang="en-US" sz="3600" b="1" dirty="0">
                <a:solidFill>
                  <a:schemeClr val="accent6"/>
                </a:solidFill>
              </a:rPr>
              <a:t>How to Teach</a:t>
            </a:r>
          </a:p>
          <a:p>
            <a:r>
              <a:rPr lang="en-US" sz="3200" dirty="0"/>
              <a:t>Third, a personal worker should have a definite purpose or objective in mind when preparing a lesson.</a:t>
            </a:r>
          </a:p>
          <a:p>
            <a:pPr lvl="1"/>
            <a:r>
              <a:rPr lang="en-US" sz="2800" dirty="0"/>
              <a:t>Ask yourself, “What do I want this prospect to know?”</a:t>
            </a:r>
          </a:p>
          <a:p>
            <a:pPr lvl="1"/>
            <a:r>
              <a:rPr lang="en-US" sz="2800" dirty="0"/>
              <a:t>Time is too precious to waste jumping from one topic to another topic with no view toward a definite goal. (</a:t>
            </a:r>
            <a:r>
              <a:rPr lang="en-US" sz="2800" b="1" dirty="0">
                <a:solidFill>
                  <a:schemeClr val="accent5">
                    <a:lumMod val="75000"/>
                  </a:schemeClr>
                </a:solidFill>
              </a:rPr>
              <a:t>Acts 24:25</a:t>
            </a:r>
            <a:r>
              <a:rPr lang="en-US" sz="2800" dirty="0"/>
              <a:t>).</a:t>
            </a:r>
          </a:p>
          <a:p>
            <a:pPr lvl="1"/>
            <a:r>
              <a:rPr lang="en-US" sz="2800" dirty="0"/>
              <a:t>Design the lesson to answer the questions most likely to be raised by the prospect.</a:t>
            </a:r>
          </a:p>
          <a:p>
            <a:endParaRPr lang="en-US" sz="32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10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Preparing Myself To Teach </a:t>
            </a:r>
            <a:br>
              <a:rPr lang="en-US" sz="5400" dirty="0">
                <a:solidFill>
                  <a:schemeClr val="bg1"/>
                </a:solidFill>
              </a:rPr>
            </a:br>
            <a:r>
              <a:rPr lang="en-US" sz="5400" dirty="0">
                <a:solidFill>
                  <a:schemeClr val="bg1"/>
                </a:solidFill>
              </a:rPr>
              <a:t>A Study</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4"/>
            <a:ext cx="7331792" cy="8844756"/>
          </a:xfrm>
        </p:spPr>
        <p:txBody>
          <a:bodyPr>
            <a:normAutofit/>
          </a:bodyPr>
          <a:lstStyle/>
          <a:p>
            <a:pPr marL="0" indent="0">
              <a:buNone/>
            </a:pPr>
            <a:r>
              <a:rPr lang="en-US" sz="3600" b="1" dirty="0">
                <a:solidFill>
                  <a:schemeClr val="accent6"/>
                </a:solidFill>
              </a:rPr>
              <a:t>How to Teach</a:t>
            </a:r>
          </a:p>
          <a:p>
            <a:r>
              <a:rPr lang="en-US" sz="3200" dirty="0"/>
              <a:t>Third, a personal worker should have a definite purpose or objective in mind when preparing a lesson.</a:t>
            </a:r>
          </a:p>
          <a:p>
            <a:r>
              <a:rPr lang="en-US" sz="3200" dirty="0"/>
              <a:t>Few religious questions that people ask are a surprise. </a:t>
            </a:r>
          </a:p>
          <a:p>
            <a:pPr lvl="1"/>
            <a:r>
              <a:rPr lang="en-US" sz="2800" dirty="0"/>
              <a:t>By anticipating these common questions, the personal worker is able to disarm the prospect before he poses his question.</a:t>
            </a:r>
          </a:p>
          <a:p>
            <a:pPr lvl="1"/>
            <a:r>
              <a:rPr lang="en-US" sz="2800" dirty="0"/>
              <a:t>With little or few questions to interrupt the flow of the lesson, the prospect will be persuaded to listen more readily.</a:t>
            </a:r>
          </a:p>
          <a:p>
            <a:pPr lvl="1"/>
            <a:r>
              <a:rPr lang="en-US" sz="2800" dirty="0"/>
              <a:t>Let’s look at some common responses you may get.</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966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Preparing Myself To Teach </a:t>
            </a:r>
            <a:br>
              <a:rPr lang="en-US" sz="5400" dirty="0">
                <a:solidFill>
                  <a:schemeClr val="bg1"/>
                </a:solidFill>
              </a:rPr>
            </a:br>
            <a:r>
              <a:rPr lang="en-US" sz="5400" dirty="0">
                <a:solidFill>
                  <a:schemeClr val="bg1"/>
                </a:solidFill>
              </a:rPr>
              <a:t>A Study</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4"/>
            <a:ext cx="7331792" cy="8844756"/>
          </a:xfrm>
        </p:spPr>
        <p:txBody>
          <a:bodyPr>
            <a:normAutofit/>
          </a:bodyPr>
          <a:lstStyle/>
          <a:p>
            <a:pPr marL="0" indent="0">
              <a:buNone/>
            </a:pPr>
            <a:r>
              <a:rPr lang="en-US" sz="3600" b="1" dirty="0">
                <a:solidFill>
                  <a:schemeClr val="accent6"/>
                </a:solidFill>
              </a:rPr>
              <a:t>How to Teach</a:t>
            </a:r>
          </a:p>
          <a:p>
            <a:r>
              <a:rPr lang="en-US" sz="3200" dirty="0"/>
              <a:t>Common responses you may get so you can be ready to answer (</a:t>
            </a:r>
            <a:r>
              <a:rPr lang="en-US" sz="3200" b="1" dirty="0">
                <a:solidFill>
                  <a:schemeClr val="accent5">
                    <a:lumMod val="75000"/>
                  </a:schemeClr>
                </a:solidFill>
              </a:rPr>
              <a:t>Col. 4:5-6</a:t>
            </a:r>
            <a:r>
              <a:rPr lang="en-US" sz="3200" dirty="0"/>
              <a:t>):</a:t>
            </a:r>
          </a:p>
          <a:p>
            <a:pPr marL="803275" lvl="1" indent="-346075">
              <a:buFont typeface="+mj-lt"/>
              <a:buAutoNum type="arabicPeriod"/>
            </a:pPr>
            <a:r>
              <a:rPr lang="en-US" sz="2700" b="1" dirty="0">
                <a:solidFill>
                  <a:schemeClr val="accent2">
                    <a:lumMod val="75000"/>
                  </a:schemeClr>
                </a:solidFill>
              </a:rPr>
              <a:t>I’m Satisfied As I Am</a:t>
            </a:r>
          </a:p>
          <a:p>
            <a:pPr marL="803275" lvl="1" indent="-346075">
              <a:buFont typeface="+mj-lt"/>
              <a:buAutoNum type="arabicPeriod"/>
            </a:pPr>
            <a:r>
              <a:rPr lang="en-US" sz="2700" b="1" dirty="0">
                <a:solidFill>
                  <a:schemeClr val="accent2">
                    <a:lumMod val="75000"/>
                  </a:schemeClr>
                </a:solidFill>
              </a:rPr>
              <a:t>There’s So Much Division; How Do You Expect Me To Know What’s Right?</a:t>
            </a:r>
          </a:p>
          <a:p>
            <a:pPr marL="803275" lvl="1" indent="-346075">
              <a:buFont typeface="+mj-lt"/>
              <a:buAutoNum type="arabicPeriod"/>
            </a:pPr>
            <a:r>
              <a:rPr lang="en-US" sz="2700" b="1" dirty="0">
                <a:solidFill>
                  <a:schemeClr val="accent2">
                    <a:lumMod val="75000"/>
                  </a:schemeClr>
                </a:solidFill>
              </a:rPr>
              <a:t>You Believe You’re The Only Ones Going To Heaven</a:t>
            </a:r>
          </a:p>
          <a:p>
            <a:pPr marL="803275" lvl="1" indent="-346075">
              <a:buFont typeface="+mj-lt"/>
              <a:buAutoNum type="arabicPeriod"/>
            </a:pPr>
            <a:r>
              <a:rPr lang="en-US" sz="2700" b="1" dirty="0">
                <a:solidFill>
                  <a:schemeClr val="accent2">
                    <a:lumMod val="75000"/>
                  </a:schemeClr>
                </a:solidFill>
              </a:rPr>
              <a:t>There’re Too Many Hypocrites In The Church</a:t>
            </a:r>
          </a:p>
          <a:p>
            <a:pPr marL="803275" lvl="1" indent="-346075">
              <a:buFont typeface="+mj-lt"/>
              <a:buAutoNum type="arabicPeriod"/>
            </a:pPr>
            <a:r>
              <a:rPr lang="en-US" sz="2700" b="1" dirty="0">
                <a:solidFill>
                  <a:schemeClr val="accent2">
                    <a:lumMod val="75000"/>
                  </a:schemeClr>
                </a:solidFill>
              </a:rPr>
              <a:t>My Parents Weren’t Members Of The Church Of Christ; Do You Think They’re Lost?</a:t>
            </a:r>
          </a:p>
          <a:p>
            <a:pPr marL="803275" lvl="1" indent="-346075">
              <a:buFont typeface="+mj-lt"/>
              <a:buAutoNum type="arabicPeriod"/>
            </a:pPr>
            <a:r>
              <a:rPr lang="en-US" sz="2700" b="1" dirty="0">
                <a:solidFill>
                  <a:schemeClr val="accent2">
                    <a:lumMod val="75000"/>
                  </a:schemeClr>
                </a:solidFill>
              </a:rPr>
              <a:t>I’ve Been Too Bad To Be Saved.</a:t>
            </a:r>
          </a:p>
          <a:p>
            <a:pPr marL="803275" lvl="1" indent="-346075">
              <a:buFont typeface="+mj-lt"/>
              <a:buAutoNum type="arabicPeriod"/>
            </a:pPr>
            <a:r>
              <a:rPr lang="en-US" sz="2700" b="1" dirty="0">
                <a:solidFill>
                  <a:schemeClr val="accent2">
                    <a:lumMod val="75000"/>
                  </a:schemeClr>
                </a:solidFill>
              </a:rPr>
              <a:t>I Was Baptized When I Was A Baby.</a:t>
            </a:r>
          </a:p>
          <a:p>
            <a:pPr marL="803275" lvl="1" indent="-346075">
              <a:buFont typeface="+mj-lt"/>
              <a:buAutoNum type="arabicPeriod"/>
            </a:pPr>
            <a:r>
              <a:rPr lang="en-US" sz="2700" b="1" dirty="0">
                <a:solidFill>
                  <a:schemeClr val="accent2">
                    <a:lumMod val="75000"/>
                  </a:schemeClr>
                </a:solidFill>
              </a:rPr>
              <a:t>I Believe I Was Saved By Just Believing &amp; Saying The Sinner’s Prayer.</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852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left)">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left)">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Preparing Myself To Teach </a:t>
            </a:r>
            <a:br>
              <a:rPr lang="en-US" sz="5400" dirty="0">
                <a:solidFill>
                  <a:schemeClr val="bg1"/>
                </a:solidFill>
              </a:rPr>
            </a:br>
            <a:r>
              <a:rPr lang="en-US" sz="5400" dirty="0">
                <a:solidFill>
                  <a:schemeClr val="bg1"/>
                </a:solidFill>
              </a:rPr>
              <a:t>A Study</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4"/>
            <a:ext cx="7331792" cy="8844756"/>
          </a:xfrm>
        </p:spPr>
        <p:txBody>
          <a:bodyPr>
            <a:normAutofit/>
          </a:bodyPr>
          <a:lstStyle/>
          <a:p>
            <a:pPr marL="0" indent="0">
              <a:buNone/>
            </a:pPr>
            <a:r>
              <a:rPr lang="en-US" sz="3600" b="1" dirty="0">
                <a:solidFill>
                  <a:schemeClr val="accent6"/>
                </a:solidFill>
              </a:rPr>
              <a:t>How to Teach</a:t>
            </a:r>
          </a:p>
          <a:p>
            <a:r>
              <a:rPr lang="en-US" sz="3200" dirty="0"/>
              <a:t>One primary objective of the lesson should be to shake the prospect from the comfort of his false religion.</a:t>
            </a:r>
          </a:p>
          <a:p>
            <a:pPr lvl="1"/>
            <a:r>
              <a:rPr lang="en-US" sz="2800" dirty="0"/>
              <a:t>After hearing the lesson, the prospect should be pricked and never desire to go back and be satisfied being a member of a church with human origin, a plan of salvation not in the Bible or a system of worship contrary to the New Testament.</a:t>
            </a:r>
          </a:p>
          <a:p>
            <a:endParaRPr lang="en-US" sz="32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200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13141</TotalTime>
  <Words>1547</Words>
  <Application>Microsoft Office PowerPoint</Application>
  <PresentationFormat>Widescreen</PresentationFormat>
  <Paragraphs>131</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Cambria</vt:lpstr>
      <vt:lpstr>Cooper Hewitt</vt:lpstr>
      <vt:lpstr>Times New Roman</vt:lpstr>
      <vt:lpstr>Office Theme</vt:lpstr>
      <vt:lpstr>PERSONAL EVANGELISM</vt:lpstr>
      <vt:lpstr>Preparing Myself To Teach  A Study</vt:lpstr>
      <vt:lpstr>Preparing Myself To Teach  A Study</vt:lpstr>
      <vt:lpstr>Preparing Myself To Teach  A Study</vt:lpstr>
      <vt:lpstr>Preparing Myself To Teach  A Study</vt:lpstr>
      <vt:lpstr>Preparing Myself To Teach  A Study</vt:lpstr>
      <vt:lpstr>Preparing Myself To Teach  A Study</vt:lpstr>
      <vt:lpstr>Preparing Myself To Teach  A Study</vt:lpstr>
      <vt:lpstr>Preparing Myself To Teach  A Study</vt:lpstr>
      <vt:lpstr>Preparing Myself To Teach  A Study</vt:lpstr>
      <vt:lpstr>Preparing Myself To Teach  A Study</vt:lpstr>
      <vt:lpstr>Preparing Myself To Teach  A Study</vt:lpstr>
      <vt:lpstr>Preparing Myself To Teach  A Study</vt:lpstr>
      <vt:lpstr>Preparing Myself To Teach  A Study</vt:lpstr>
      <vt:lpstr>Preparing Myself To Teach  A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EVANGELISM</dc:title>
  <dc:creator>Kevin Stilts</dc:creator>
  <cp:lastModifiedBy>Kevin Stilts</cp:lastModifiedBy>
  <cp:revision>46</cp:revision>
  <dcterms:created xsi:type="dcterms:W3CDTF">2022-12-03T19:33:06Z</dcterms:created>
  <dcterms:modified xsi:type="dcterms:W3CDTF">2023-02-09T02:01:28Z</dcterms:modified>
</cp:coreProperties>
</file>