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68" r:id="rId3"/>
    <p:sldId id="321" r:id="rId4"/>
    <p:sldId id="286" r:id="rId5"/>
    <p:sldId id="288" r:id="rId6"/>
    <p:sldId id="287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9D63B-A09D-41BB-87C3-8E37E23FB2AC}" v="31" dt="2023-01-18T23:07:41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9478" autoAdjust="0"/>
  </p:normalViewPr>
  <p:slideViewPr>
    <p:cSldViewPr snapToGrid="0" showGuides="1">
      <p:cViewPr varScale="1">
        <p:scale>
          <a:sx n="74" d="100"/>
          <a:sy n="74" d="100"/>
        </p:scale>
        <p:origin x="62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D4ABC3EB-3047-4547-BC21-E05529B187A6}"/>
    <pc:docChg chg="addSld delSld modSld sldOrd">
      <pc:chgData name="Kevin Stilts" userId="99c6032548666723" providerId="LiveId" clId="{D4ABC3EB-3047-4547-BC21-E05529B187A6}" dt="2023-01-18T17:32:20.205" v="623" actId="47"/>
      <pc:docMkLst>
        <pc:docMk/>
      </pc:docMkLst>
      <pc:sldChg chg="del">
        <pc:chgData name="Kevin Stilts" userId="99c6032548666723" providerId="LiveId" clId="{D4ABC3EB-3047-4547-BC21-E05529B187A6}" dt="2023-01-18T17:23:20.191" v="0" actId="47"/>
        <pc:sldMkLst>
          <pc:docMk/>
          <pc:sldMk cId="3968107270" sldId="256"/>
        </pc:sldMkLst>
      </pc:sldChg>
      <pc:sldChg chg="del">
        <pc:chgData name="Kevin Stilts" userId="99c6032548666723" providerId="LiveId" clId="{D4ABC3EB-3047-4547-BC21-E05529B187A6}" dt="2023-01-18T17:23:52.916" v="1" actId="47"/>
        <pc:sldMkLst>
          <pc:docMk/>
          <pc:sldMk cId="2088284500" sldId="257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2057919394" sldId="258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232730437" sldId="259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247564031" sldId="260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1574292838" sldId="262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1991031108" sldId="263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1509217700" sldId="264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405779375" sldId="265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2480804967" sldId="266"/>
        </pc:sldMkLst>
      </pc:sldChg>
      <pc:sldChg chg="del">
        <pc:chgData name="Kevin Stilts" userId="99c6032548666723" providerId="LiveId" clId="{D4ABC3EB-3047-4547-BC21-E05529B187A6}" dt="2023-01-18T17:23:20.191" v="0" actId="47"/>
        <pc:sldMkLst>
          <pc:docMk/>
          <pc:sldMk cId="4167392659" sldId="267"/>
        </pc:sldMkLst>
      </pc:sldChg>
      <pc:sldChg chg="modSp modAnim">
        <pc:chgData name="Kevin Stilts" userId="99c6032548666723" providerId="LiveId" clId="{D4ABC3EB-3047-4547-BC21-E05529B187A6}" dt="2023-01-18T17:30:36.959" v="619"/>
        <pc:sldMkLst>
          <pc:docMk/>
          <pc:sldMk cId="2200202586" sldId="268"/>
        </pc:sldMkLst>
        <pc:spChg chg="mod">
          <ac:chgData name="Kevin Stilts" userId="99c6032548666723" providerId="LiveId" clId="{D4ABC3EB-3047-4547-BC21-E05529B187A6}" dt="2023-01-18T17:29:57.236" v="617" actId="20578"/>
          <ac:spMkLst>
            <pc:docMk/>
            <pc:sldMk cId="2200202586" sldId="268"/>
            <ac:spMk id="3" creationId="{25A2B2ED-6F63-B98C-467C-36EE1DF62564}"/>
          </ac:spMkLst>
        </pc:spChg>
      </pc:sldChg>
      <pc:sldChg chg="del">
        <pc:chgData name="Kevin Stilts" userId="99c6032548666723" providerId="LiveId" clId="{D4ABC3EB-3047-4547-BC21-E05529B187A6}" dt="2023-01-18T17:25:04.365" v="115" actId="47"/>
        <pc:sldMkLst>
          <pc:docMk/>
          <pc:sldMk cId="2294053714" sldId="269"/>
        </pc:sldMkLst>
      </pc:sldChg>
      <pc:sldChg chg="del">
        <pc:chgData name="Kevin Stilts" userId="99c6032548666723" providerId="LiveId" clId="{D4ABC3EB-3047-4547-BC21-E05529B187A6}" dt="2023-01-18T17:25:06.114" v="117" actId="47"/>
        <pc:sldMkLst>
          <pc:docMk/>
          <pc:sldMk cId="1799157973" sldId="270"/>
        </pc:sldMkLst>
      </pc:sldChg>
      <pc:sldChg chg="del">
        <pc:chgData name="Kevin Stilts" userId="99c6032548666723" providerId="LiveId" clId="{D4ABC3EB-3047-4547-BC21-E05529B187A6}" dt="2023-01-18T17:25:04.829" v="116" actId="47"/>
        <pc:sldMkLst>
          <pc:docMk/>
          <pc:sldMk cId="693311747" sldId="271"/>
        </pc:sldMkLst>
      </pc:sldChg>
      <pc:sldChg chg="del">
        <pc:chgData name="Kevin Stilts" userId="99c6032548666723" providerId="LiveId" clId="{D4ABC3EB-3047-4547-BC21-E05529B187A6}" dt="2023-01-18T17:25:59.336" v="248" actId="47"/>
        <pc:sldMkLst>
          <pc:docMk/>
          <pc:sldMk cId="2365211732" sldId="272"/>
        </pc:sldMkLst>
      </pc:sldChg>
      <pc:sldChg chg="del">
        <pc:chgData name="Kevin Stilts" userId="99c6032548666723" providerId="LiveId" clId="{D4ABC3EB-3047-4547-BC21-E05529B187A6}" dt="2023-01-18T17:26:00.385" v="249" actId="47"/>
        <pc:sldMkLst>
          <pc:docMk/>
          <pc:sldMk cId="3289886909" sldId="273"/>
        </pc:sldMkLst>
      </pc:sldChg>
      <pc:sldChg chg="del">
        <pc:chgData name="Kevin Stilts" userId="99c6032548666723" providerId="LiveId" clId="{D4ABC3EB-3047-4547-BC21-E05529B187A6}" dt="2023-01-18T17:26:01.145" v="250" actId="47"/>
        <pc:sldMkLst>
          <pc:docMk/>
          <pc:sldMk cId="3312079304" sldId="274"/>
        </pc:sldMkLst>
      </pc:sldChg>
      <pc:sldChg chg="del">
        <pc:chgData name="Kevin Stilts" userId="99c6032548666723" providerId="LiveId" clId="{D4ABC3EB-3047-4547-BC21-E05529B187A6}" dt="2023-01-18T17:27:25.106" v="361" actId="47"/>
        <pc:sldMkLst>
          <pc:docMk/>
          <pc:sldMk cId="335555220" sldId="275"/>
        </pc:sldMkLst>
      </pc:sldChg>
      <pc:sldChg chg="del">
        <pc:chgData name="Kevin Stilts" userId="99c6032548666723" providerId="LiveId" clId="{D4ABC3EB-3047-4547-BC21-E05529B187A6}" dt="2023-01-18T17:27:25.938" v="362" actId="47"/>
        <pc:sldMkLst>
          <pc:docMk/>
          <pc:sldMk cId="1240014644" sldId="276"/>
        </pc:sldMkLst>
      </pc:sldChg>
      <pc:sldChg chg="del">
        <pc:chgData name="Kevin Stilts" userId="99c6032548666723" providerId="LiveId" clId="{D4ABC3EB-3047-4547-BC21-E05529B187A6}" dt="2023-01-18T17:28:18.508" v="475" actId="47"/>
        <pc:sldMkLst>
          <pc:docMk/>
          <pc:sldMk cId="3726259948" sldId="277"/>
        </pc:sldMkLst>
      </pc:sldChg>
      <pc:sldChg chg="del">
        <pc:chgData name="Kevin Stilts" userId="99c6032548666723" providerId="LiveId" clId="{D4ABC3EB-3047-4547-BC21-E05529B187A6}" dt="2023-01-18T17:28:17.705" v="474" actId="47"/>
        <pc:sldMkLst>
          <pc:docMk/>
          <pc:sldMk cId="1052970876" sldId="278"/>
        </pc:sldMkLst>
      </pc:sldChg>
      <pc:sldChg chg="del">
        <pc:chgData name="Kevin Stilts" userId="99c6032548666723" providerId="LiveId" clId="{D4ABC3EB-3047-4547-BC21-E05529B187A6}" dt="2023-01-18T17:28:43.636" v="519" actId="47"/>
        <pc:sldMkLst>
          <pc:docMk/>
          <pc:sldMk cId="934518368" sldId="279"/>
        </pc:sldMkLst>
      </pc:sldChg>
      <pc:sldChg chg="del">
        <pc:chgData name="Kevin Stilts" userId="99c6032548666723" providerId="LiveId" clId="{D4ABC3EB-3047-4547-BC21-E05529B187A6}" dt="2023-01-18T17:28:44.832" v="520" actId="47"/>
        <pc:sldMkLst>
          <pc:docMk/>
          <pc:sldMk cId="1301366058" sldId="280"/>
        </pc:sldMkLst>
      </pc:sldChg>
      <pc:sldChg chg="del">
        <pc:chgData name="Kevin Stilts" userId="99c6032548666723" providerId="LiveId" clId="{D4ABC3EB-3047-4547-BC21-E05529B187A6}" dt="2023-01-18T17:29:40.417" v="611" actId="47"/>
        <pc:sldMkLst>
          <pc:docMk/>
          <pc:sldMk cId="3666625926" sldId="281"/>
        </pc:sldMkLst>
      </pc:sldChg>
      <pc:sldChg chg="del">
        <pc:chgData name="Kevin Stilts" userId="99c6032548666723" providerId="LiveId" clId="{D4ABC3EB-3047-4547-BC21-E05529B187A6}" dt="2023-01-18T17:29:41.720" v="612" actId="47"/>
        <pc:sldMkLst>
          <pc:docMk/>
          <pc:sldMk cId="3425953468" sldId="282"/>
        </pc:sldMkLst>
      </pc:sldChg>
      <pc:sldChg chg="del">
        <pc:chgData name="Kevin Stilts" userId="99c6032548666723" providerId="LiveId" clId="{D4ABC3EB-3047-4547-BC21-E05529B187A6}" dt="2023-01-18T17:29:42.646" v="613" actId="47"/>
        <pc:sldMkLst>
          <pc:docMk/>
          <pc:sldMk cId="1662154122" sldId="283"/>
        </pc:sldMkLst>
      </pc:sldChg>
      <pc:sldChg chg="del">
        <pc:chgData name="Kevin Stilts" userId="99c6032548666723" providerId="LiveId" clId="{D4ABC3EB-3047-4547-BC21-E05529B187A6}" dt="2023-01-18T17:29:45.412" v="614" actId="47"/>
        <pc:sldMkLst>
          <pc:docMk/>
          <pc:sldMk cId="2272932290" sldId="284"/>
        </pc:sldMkLst>
      </pc:sldChg>
      <pc:sldChg chg="ord">
        <pc:chgData name="Kevin Stilts" userId="99c6032548666723" providerId="LiveId" clId="{D4ABC3EB-3047-4547-BC21-E05529B187A6}" dt="2023-01-18T17:29:47.738" v="616"/>
        <pc:sldMkLst>
          <pc:docMk/>
          <pc:sldMk cId="3198173909" sldId="285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855402990" sldId="300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4011758844" sldId="301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954791829" sldId="302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3913551852" sldId="303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637406219" sldId="304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1814029910" sldId="306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537309328" sldId="307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688213151" sldId="308"/>
        </pc:sldMkLst>
      </pc:sldChg>
      <pc:sldChg chg="del">
        <pc:chgData name="Kevin Stilts" userId="99c6032548666723" providerId="LiveId" clId="{D4ABC3EB-3047-4547-BC21-E05529B187A6}" dt="2023-01-18T17:25:02.803" v="114" actId="47"/>
        <pc:sldMkLst>
          <pc:docMk/>
          <pc:sldMk cId="1246121425" sldId="309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3905137688" sldId="310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460066980" sldId="311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938265801" sldId="312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672096855" sldId="313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850955548" sldId="314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1784933700" sldId="315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122620134" sldId="316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3431383941" sldId="317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881181492" sldId="318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1514678067" sldId="319"/>
        </pc:sldMkLst>
      </pc:sldChg>
      <pc:sldChg chg="del">
        <pc:chgData name="Kevin Stilts" userId="99c6032548666723" providerId="LiveId" clId="{D4ABC3EB-3047-4547-BC21-E05529B187A6}" dt="2023-01-18T17:32:20.205" v="623" actId="47"/>
        <pc:sldMkLst>
          <pc:docMk/>
          <pc:sldMk cId="2091491556" sldId="320"/>
        </pc:sldMkLst>
      </pc:sldChg>
      <pc:sldChg chg="modSp add mod modAnim">
        <pc:chgData name="Kevin Stilts" userId="99c6032548666723" providerId="LiveId" clId="{D4ABC3EB-3047-4547-BC21-E05529B187A6}" dt="2023-01-18T17:30:52.703" v="622"/>
        <pc:sldMkLst>
          <pc:docMk/>
          <pc:sldMk cId="3154583705" sldId="321"/>
        </pc:sldMkLst>
        <pc:spChg chg="mod">
          <ac:chgData name="Kevin Stilts" userId="99c6032548666723" providerId="LiveId" clId="{D4ABC3EB-3047-4547-BC21-E05529B187A6}" dt="2023-01-18T17:24:03.623" v="4" actId="20577"/>
          <ac:spMkLst>
            <pc:docMk/>
            <pc:sldMk cId="3154583705" sldId="321"/>
            <ac:spMk id="2" creationId="{491EBE7A-BDBC-432D-12A1-1C1C6C40651F}"/>
          </ac:spMkLst>
        </pc:spChg>
        <pc:spChg chg="mod">
          <ac:chgData name="Kevin Stilts" userId="99c6032548666723" providerId="LiveId" clId="{D4ABC3EB-3047-4547-BC21-E05529B187A6}" dt="2023-01-18T17:29:33.914" v="610" actId="20577"/>
          <ac:spMkLst>
            <pc:docMk/>
            <pc:sldMk cId="3154583705" sldId="321"/>
            <ac:spMk id="3" creationId="{25A2B2ED-6F63-B98C-467C-36EE1DF62564}"/>
          </ac:spMkLst>
        </pc:spChg>
      </pc:sldChg>
    </pc:docChg>
  </pc:docChgLst>
  <pc:docChgLst>
    <pc:chgData name="Kevin Stilts" userId="99c6032548666723" providerId="LiveId" clId="{F789D63B-A09D-41BB-87C3-8E37E23FB2AC}"/>
    <pc:docChg chg="modSld">
      <pc:chgData name="Kevin Stilts" userId="99c6032548666723" providerId="LiveId" clId="{F789D63B-A09D-41BB-87C3-8E37E23FB2AC}" dt="2023-01-18T23:07:41.953" v="30"/>
      <pc:docMkLst>
        <pc:docMk/>
      </pc:docMkLst>
      <pc:sldChg chg="modAnim">
        <pc:chgData name="Kevin Stilts" userId="99c6032548666723" providerId="LiveId" clId="{F789D63B-A09D-41BB-87C3-8E37E23FB2AC}" dt="2023-01-18T23:07:41.953" v="30"/>
        <pc:sldMkLst>
          <pc:docMk/>
          <pc:sldMk cId="3198173909" sldId="285"/>
        </pc:sldMkLst>
      </pc:sldChg>
      <pc:sldChg chg="modSp">
        <pc:chgData name="Kevin Stilts" userId="99c6032548666723" providerId="LiveId" clId="{F789D63B-A09D-41BB-87C3-8E37E23FB2AC}" dt="2023-01-18T22:53:55.936" v="24" actId="20577"/>
        <pc:sldMkLst>
          <pc:docMk/>
          <pc:sldMk cId="904681181" sldId="287"/>
        </pc:sldMkLst>
        <pc:spChg chg="mod">
          <ac:chgData name="Kevin Stilts" userId="99c6032548666723" providerId="LiveId" clId="{F789D63B-A09D-41BB-87C3-8E37E23FB2AC}" dt="2023-01-18T22:53:55.936" v="24" actId="20577"/>
          <ac:spMkLst>
            <pc:docMk/>
            <pc:sldMk cId="904681181" sldId="287"/>
            <ac:spMk id="3" creationId="{25A2B2ED-6F63-B98C-467C-36EE1DF62564}"/>
          </ac:spMkLst>
        </pc:spChg>
      </pc:sldChg>
      <pc:sldChg chg="modSp">
        <pc:chgData name="Kevin Stilts" userId="99c6032548666723" providerId="LiveId" clId="{F789D63B-A09D-41BB-87C3-8E37E23FB2AC}" dt="2023-01-18T22:53:17.836" v="5" actId="20577"/>
        <pc:sldMkLst>
          <pc:docMk/>
          <pc:sldMk cId="3259522472" sldId="288"/>
        </pc:sldMkLst>
        <pc:spChg chg="mod">
          <ac:chgData name="Kevin Stilts" userId="99c6032548666723" providerId="LiveId" clId="{F789D63B-A09D-41BB-87C3-8E37E23FB2AC}" dt="2023-01-18T22:53:17.836" v="5" actId="20577"/>
          <ac:spMkLst>
            <pc:docMk/>
            <pc:sldMk cId="3259522472" sldId="288"/>
            <ac:spMk id="3" creationId="{25A2B2ED-6F63-B98C-467C-36EE1DF62564}"/>
          </ac:spMkLst>
        </pc:spChg>
      </pc:sldChg>
      <pc:sldChg chg="modSp modAnim">
        <pc:chgData name="Kevin Stilts" userId="99c6032548666723" providerId="LiveId" clId="{F789D63B-A09D-41BB-87C3-8E37E23FB2AC}" dt="2023-01-18T22:57:28.852" v="27" actId="5793"/>
        <pc:sldMkLst>
          <pc:docMk/>
          <pc:sldMk cId="3867938417" sldId="290"/>
        </pc:sldMkLst>
        <pc:spChg chg="mod">
          <ac:chgData name="Kevin Stilts" userId="99c6032548666723" providerId="LiveId" clId="{F789D63B-A09D-41BB-87C3-8E37E23FB2AC}" dt="2023-01-18T22:57:28.852" v="27" actId="5793"/>
          <ac:spMkLst>
            <pc:docMk/>
            <pc:sldMk cId="3867938417" sldId="290"/>
            <ac:spMk id="3" creationId="{25A2B2ED-6F63-B98C-467C-36EE1DF625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3D4E0-6438-44A0-A04B-6D247B84174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8E54-789B-4010-8745-8DA889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68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FA8E54-789B-4010-8745-8DA8896AB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30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35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﻿﻿﻿How ever much you desire to see the church built up, you will never be a successful soul winner until you have come to love souls!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79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0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7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6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FA8E54-789B-4010-8745-8DA8896AB6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9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01D4-2FC5-5FA9-F5AB-8DAF2AB5B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80972-7697-37E0-E39E-01F21B4E6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E077-3AD3-7C71-5DBF-C96078AE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7BEBC-75E8-F4E1-3E23-0169CC55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E0DF6-4AD7-3F42-8777-56E692C7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1A7D-DE0F-4E48-B9FC-23A9AE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CCE9C-0FBA-9EC1-F8AD-4B4D1F8F6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87C66-2360-B0E8-0759-FC1A5741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1DA63-754C-8956-77AD-844A3474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F7C1-B63A-573F-750C-A85E0C90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2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B2D192-5A48-90F2-48C8-A893EB8C0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FD4B3-DD3E-1B28-FEA7-DA034BF9D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9051-72C1-5DF3-69DB-5F4C84F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AD498-B005-978B-F1A6-29B55FF4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94E5-7AA1-99EF-6645-40A8590C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F26B-939C-E68F-8E31-B71ED871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EE98-4E21-D26C-8906-BBB95E79B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3BD97-1135-5BC0-A3D4-6E957DED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8A96A-04EB-DA29-2E65-E0F72C8E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0146-4E08-EDD0-766C-1EAAEC9E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12154-5811-E814-2948-966AD5BA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BD01D-B2A5-BFFB-7BF3-A3C566C5A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21423-856F-93B9-CE68-28A8C5A3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3DAD-3CD1-201B-7A33-EE7EDBA3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B5503-C17C-E3C6-37B0-32738128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352B-BF99-D796-2D6F-00224CBF1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5B5F-7E4C-DBB3-0A65-CDEB05AFC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702DC-C31C-0339-B18A-C2FF8BEC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F8140-1B1A-F9C2-F50D-A0C3BDF9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8DA7E-59E0-0E0C-ED3D-1FE21D0E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698F-1ABD-0C0D-F589-8E5A90E6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D9C3A-B932-D4DA-DBF3-C71C7858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2E8DE-58BB-F2E5-2495-9F7521C41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3154E-EFB7-6299-D35A-6126F4C8B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C28F5-49DC-D529-79CF-B42890CB0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B5E89-671E-2937-56AB-0C28F4ED2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31A1E-5958-008A-9616-B2185BC9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60FAF-941C-4048-80CB-C8AD45B8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FDAED-4A0E-7E2C-370F-F52C53A9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A82E-AEF2-EFF1-6797-88E67BFA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A7AE4-5ADE-C79A-7640-75041B4E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47016-F55D-BBFE-41F6-C735C85C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70392-A44B-E578-C319-1F4484CF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85C58-975F-54A9-965D-9E9ECAC2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E2001-58BB-D112-5D0E-D93D17ED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E5E6-D3AF-2DC4-F348-23FB3BB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4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FE50-630D-1470-45C0-58D787FF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ED36-CF23-9A25-CF73-7DEBCD3D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CC138-2D85-FBA0-3830-C6E4F8015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76854-8C8F-4D0E-5EEF-AB2695AA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7EE1-D73C-0001-EC5F-C4D6336C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15D65-1397-A7A8-CC2C-0EE8EC40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4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2BAC-7DE9-FDBD-12ED-A5E9910B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DA239-0B19-AC0D-E9B3-3B264235D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A40B-52FC-8FDA-57B8-36254560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9A66E-7BED-05CE-F544-51363BFE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8C854-D45C-D847-1828-0D3301F0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D9C5-51E8-B1AD-68CD-07C5CF3B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C4929-E28E-62A9-D700-D27C76C19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F8A8A-1DB0-8B8D-EDC1-C4DD2F74E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CE91-E5C9-BF93-EF91-D8352D204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16BD-E363-46A5-B1F2-74CDF1F75F3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B78F5-4CA6-5F8E-3B87-33B7D2D14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98958-D57D-AF59-0D4D-51D4055CC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1E60C-1F88-4860-83C1-4645FE53A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11A7E-D539-7865-4BFE-711E6022F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PERSONAL EVANGELISM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AE689-8685-9450-4347-5A77010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6019391"/>
            <a:ext cx="7315199" cy="365125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Lesson 3: Preparation for Soul Winning</a:t>
            </a:r>
          </a:p>
        </p:txBody>
      </p:sp>
      <p:pic>
        <p:nvPicPr>
          <p:cNvPr id="1026" name="Picture 2" descr="Relationship Evangelism">
            <a:extLst>
              <a:ext uri="{FF2B5EF4-FFF2-40B4-BE49-F238E27FC236}">
                <a16:creationId xmlns:a16="http://schemas.microsoft.com/office/drawing/2014/main" id="{09D290E0-6A4E-B81B-AB12-5C9588219F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20667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1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Beware of Satan’s Devices</a:t>
            </a:r>
          </a:p>
          <a:p>
            <a:r>
              <a:rPr lang="en-US" sz="3200" dirty="0"/>
              <a:t>﻿﻿﻿﻿﻿﻿We must not be ignorant of his devices [schemes]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2 Cor. 2:11</a:t>
            </a:r>
            <a:r>
              <a:rPr lang="en-US" sz="3200" dirty="0"/>
              <a:t>).</a:t>
            </a:r>
          </a:p>
          <a:p>
            <a:pPr lvl="1"/>
            <a:r>
              <a:rPr lang="en-US" sz="2800" dirty="0"/>
              <a:t>﻿﻿﻿One of Satan's devices that soul winners have to deal with is reactions when the seed is planted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8:12</a:t>
            </a:r>
            <a:r>
              <a:rPr lang="en-US" sz="2800" dirty="0"/>
              <a:t>)</a:t>
            </a:r>
          </a:p>
          <a:p>
            <a:pPr lvl="1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Discussion: what are some of Satan's other devices?</a:t>
            </a:r>
          </a:p>
          <a:p>
            <a:pPr lvl="1"/>
            <a:r>
              <a:rPr lang="en-US" sz="2800" dirty="0"/>
              <a:t>By studying and equipping ourselves with God’s Word, we can be able to quench the fiery darts of the wicked.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Eph. 6:13-16</a:t>
            </a:r>
            <a:r>
              <a:rPr lang="en-US" sz="2800" dirty="0"/>
              <a:t>).</a:t>
            </a:r>
            <a:endParaRPr lang="en-US" sz="2000" b="1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67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Practice Soul Winning</a:t>
            </a:r>
          </a:p>
          <a:p>
            <a:r>
              <a:rPr lang="en-US" sz="3200" dirty="0"/>
              <a:t>To win others to Christ, we must go out and practice soul winning.</a:t>
            </a:r>
          </a:p>
          <a:p>
            <a:pPr lvl="1"/>
            <a:r>
              <a:rPr lang="en-US" sz="2800" dirty="0"/>
              <a:t>﻿﻿﻿Begin anywhere you may, but </a:t>
            </a:r>
            <a:r>
              <a:rPr lang="en-US" sz="2800" b="1" dirty="0"/>
              <a:t>BEGIN</a:t>
            </a:r>
            <a:r>
              <a:rPr lang="en-US" sz="2800" dirty="0"/>
              <a:t>!</a:t>
            </a:r>
          </a:p>
          <a:p>
            <a:pPr lvl="1"/>
            <a:r>
              <a:rPr lang="en-US" sz="2800" dirty="0"/>
              <a:t>﻿﻿﻿The best time to begin soul winning is NOW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Luke 19:9; 2 Cor. 6:2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﻿﻿﻿The missing link of modern soul winning is on-the-job training!</a:t>
            </a:r>
          </a:p>
          <a:p>
            <a:pPr lvl="2"/>
            <a:r>
              <a:rPr lang="en-US" sz="2400" dirty="0"/>
              <a:t>It's been said, "The average person can no more learn to evangelize in a classroom than he can learn to fly an airplane in the living room."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09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Conclusion</a:t>
            </a:r>
          </a:p>
          <a:p>
            <a:r>
              <a:rPr lang="en-US" sz="3200" dirty="0"/>
              <a:t>Don't try soul winning without making proper preparation.</a:t>
            </a:r>
          </a:p>
          <a:p>
            <a:r>
              <a:rPr lang="en-US" sz="3200" dirty="0"/>
              <a:t>Are you willing to make the preparation necessary to become an effective personal worker?</a:t>
            </a:r>
            <a:endParaRPr lang="en-US" sz="24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3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6DFF-F747-DFFD-D2CC-5E259B23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11A7E-D539-7865-4BFE-711E6022F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PERSONAL EVANGELISM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AE689-8685-9450-4347-5A77010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447" y="6019391"/>
            <a:ext cx="7315199" cy="365125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Lesson 4: Who Should I Teach (Prospects)</a:t>
            </a:r>
          </a:p>
        </p:txBody>
      </p:sp>
      <p:pic>
        <p:nvPicPr>
          <p:cNvPr id="1026" name="Picture 2" descr="Relationship Evangelism">
            <a:extLst>
              <a:ext uri="{FF2B5EF4-FFF2-40B4-BE49-F238E27FC236}">
                <a16:creationId xmlns:a16="http://schemas.microsoft.com/office/drawing/2014/main" id="{09D290E0-6A4E-B81B-AB12-5C9588219F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20667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Review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  <a:latin typeface="+mn-lt"/>
              </a:rPr>
              <a:t>(1/4/23)</a:t>
            </a:r>
            <a:endParaRPr lang="en-US" sz="5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430529" cy="738809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Why Should I Be A Soul Winner?</a:t>
            </a:r>
          </a:p>
          <a:p>
            <a:pPr lvl="1"/>
            <a:r>
              <a:rPr lang="en-US" sz="2800" dirty="0"/>
              <a:t>To Carry Out the Great Commission</a:t>
            </a:r>
          </a:p>
          <a:p>
            <a:pPr lvl="1"/>
            <a:r>
              <a:rPr lang="en-US" sz="2800" dirty="0"/>
              <a:t>To Be Like Christ</a:t>
            </a:r>
          </a:p>
          <a:p>
            <a:pPr lvl="1"/>
            <a:r>
              <a:rPr lang="en-US" sz="2800" dirty="0"/>
              <a:t>To Imitate 1</a:t>
            </a:r>
            <a:r>
              <a:rPr lang="en-US" sz="2800" baseline="30000" dirty="0"/>
              <a:t>st</a:t>
            </a:r>
            <a:r>
              <a:rPr lang="en-US" sz="2800" dirty="0"/>
              <a:t> Century Christians</a:t>
            </a:r>
          </a:p>
          <a:p>
            <a:pPr lvl="1"/>
            <a:r>
              <a:rPr lang="en-US" sz="2800" dirty="0"/>
              <a:t>It’s The Greatest Work I Can Do For Another</a:t>
            </a:r>
          </a:p>
          <a:p>
            <a:pPr lvl="1"/>
            <a:r>
              <a:rPr lang="en-US" sz="2800" dirty="0"/>
              <a:t>Because of the Joy of Soul Winning</a:t>
            </a:r>
          </a:p>
          <a:p>
            <a:pPr lvl="1"/>
            <a:r>
              <a:rPr lang="en-US" sz="2800" dirty="0"/>
              <a:t>Because Men Are Lost in Sin</a:t>
            </a:r>
          </a:p>
          <a:p>
            <a:pPr lvl="2"/>
            <a:r>
              <a:rPr lang="en-US" sz="2400" dirty="0"/>
              <a:t>“All have sinned”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Rom. 3:23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God’s desire is for all to come to repentance.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1 Tim. 2:3-4; 2 Pet. 3:9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Few “find” the way leading to life.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Mt. 7:13-14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Taught &amp; fall away: still teach them.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Mk 4:1-20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There comes a point though where efforts better spent elsewhere &amp; we shake the dust off our feet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Acts 13:51</a:t>
            </a:r>
            <a:r>
              <a:rPr lang="en-US" sz="2400" dirty="0"/>
              <a:t>)</a:t>
            </a:r>
          </a:p>
          <a:p>
            <a:pPr lvl="1"/>
            <a:r>
              <a:rPr lang="en-US" sz="2800" dirty="0"/>
              <a:t>To Save Myself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2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Review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i="1" dirty="0">
                <a:solidFill>
                  <a:schemeClr val="bg1"/>
                </a:solidFill>
                <a:latin typeface="+mn-lt"/>
              </a:rPr>
              <a:t>(1/11/23)</a:t>
            </a:r>
            <a:endParaRPr lang="en-US" sz="54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430529" cy="738809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Why Aren’t We Winning More Souls?</a:t>
            </a:r>
          </a:p>
          <a:p>
            <a:pPr lvl="1"/>
            <a:r>
              <a:rPr lang="en-US" sz="3200" dirty="0"/>
              <a:t>Not</a:t>
            </a:r>
          </a:p>
          <a:p>
            <a:pPr lvl="2"/>
            <a:r>
              <a:rPr lang="en-US" sz="2800" dirty="0"/>
              <a:t>Any Fault of God, Jesus, or Holy Spirit</a:t>
            </a:r>
          </a:p>
          <a:p>
            <a:pPr lvl="2"/>
            <a:r>
              <a:rPr lang="en-US" sz="2800" dirty="0"/>
              <a:t>That There Aren’t Any More Souls to Win</a:t>
            </a:r>
          </a:p>
          <a:p>
            <a:pPr lvl="2"/>
            <a:r>
              <a:rPr lang="en-US" sz="2800" dirty="0"/>
              <a:t>That Gospel is no longer effective</a:t>
            </a:r>
          </a:p>
          <a:p>
            <a:pPr lvl="1"/>
            <a:r>
              <a:rPr lang="en-US" sz="3200" dirty="0"/>
              <a:t>May Be…</a:t>
            </a:r>
          </a:p>
          <a:p>
            <a:pPr lvl="2"/>
            <a:r>
              <a:rPr lang="en-US" sz="2800" dirty="0"/>
              <a:t>We Aren’t Bold Enough</a:t>
            </a:r>
          </a:p>
          <a:p>
            <a:pPr lvl="2"/>
            <a:r>
              <a:rPr lang="en-US" sz="2800" dirty="0"/>
              <a:t>We Aren’t on Fire/Zealous as we 1</a:t>
            </a:r>
            <a:r>
              <a:rPr lang="en-US" sz="2800" baseline="30000" dirty="0"/>
              <a:t>st</a:t>
            </a:r>
            <a:r>
              <a:rPr lang="en-US" sz="2800" dirty="0"/>
              <a:t>  were</a:t>
            </a:r>
          </a:p>
          <a:p>
            <a:pPr lvl="2"/>
            <a:r>
              <a:rPr lang="en-US" sz="2800" dirty="0"/>
              <a:t>We’re Too Easily Discouraged</a:t>
            </a:r>
          </a:p>
          <a:p>
            <a:pPr lvl="2"/>
            <a:r>
              <a:rPr lang="en-US" sz="2800" dirty="0"/>
              <a:t>We Pre-Judge</a:t>
            </a:r>
          </a:p>
          <a:p>
            <a:pPr lvl="2"/>
            <a:r>
              <a:rPr lang="en-US" sz="2800" dirty="0"/>
              <a:t>We Aren’t Looking for Opportunities</a:t>
            </a:r>
          </a:p>
          <a:p>
            <a:pPr lvl="2"/>
            <a:r>
              <a:rPr lang="en-US" sz="2800" dirty="0"/>
              <a:t>We’ve Lost Sight of Heaven</a:t>
            </a:r>
          </a:p>
          <a:p>
            <a:pPr lvl="2"/>
            <a:r>
              <a:rPr lang="en-US" sz="2800" dirty="0"/>
              <a:t>We’re Selfish</a:t>
            </a:r>
          </a:p>
          <a:p>
            <a:pPr lvl="2"/>
            <a:r>
              <a:rPr lang="en-US" sz="2800" dirty="0"/>
              <a:t>We Lack Know-How/Shortage of Workers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5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Introduction</a:t>
            </a:r>
          </a:p>
          <a:p>
            <a:r>
              <a:rPr lang="en-US" sz="3200" dirty="0"/>
              <a:t>﻿﻿﻿Preparation is the key to success in any endeavor.</a:t>
            </a:r>
          </a:p>
          <a:p>
            <a:r>
              <a:rPr lang="en-US" sz="3200" dirty="0"/>
              <a:t>﻿﻿﻿In order for our soul winning to be effective, with the best results, preparation is essential</a:t>
            </a:r>
          </a:p>
          <a:p>
            <a:pPr lvl="1"/>
            <a:r>
              <a:rPr lang="en-US" sz="2800" dirty="0"/>
              <a:t>Really, you are the only person that can prepare yourself for soul winning.</a:t>
            </a:r>
          </a:p>
          <a:p>
            <a:r>
              <a:rPr lang="en-US" sz="3200" dirty="0"/>
              <a:t>﻿﻿﻿Let’s look at some things necessary in preparation for soul winning: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7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Accept Personal Responsibility</a:t>
            </a:r>
          </a:p>
          <a:p>
            <a:r>
              <a:rPr lang="en-US" sz="3200" dirty="0"/>
              <a:t>No one can do your soul winning for you.</a:t>
            </a:r>
          </a:p>
          <a:p>
            <a:pPr lvl="1"/>
            <a:r>
              <a:rPr lang="en-US" sz="2800" dirty="0"/>
              <a:t>﻿﻿﻿The responsibility of bringing others to the Lord rests upon each Christian personally.</a:t>
            </a:r>
          </a:p>
          <a:p>
            <a:r>
              <a:rPr lang="en-US" sz="3200" dirty="0"/>
              <a:t>“Go ye” means for </a:t>
            </a:r>
            <a:r>
              <a:rPr lang="en-US" sz="3200" b="1" dirty="0"/>
              <a:t>YOU</a:t>
            </a:r>
            <a:r>
              <a:rPr lang="en-US" sz="3200" dirty="0"/>
              <a:t> must </a:t>
            </a:r>
            <a:r>
              <a:rPr lang="en-US" sz="3200" b="1" dirty="0"/>
              <a:t>GO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Mt. 28:19; Mk. 16:15</a:t>
            </a:r>
            <a:r>
              <a:rPr lang="en-US" sz="3200" dirty="0"/>
              <a:t>).</a:t>
            </a:r>
          </a:p>
          <a:p>
            <a:pPr lvl="1"/>
            <a:r>
              <a:rPr lang="en-US" sz="2800" dirty="0"/>
              <a:t>To most, the work of evangelism is the work of professionally trained men</a:t>
            </a:r>
            <a:br>
              <a:rPr lang="en-US" sz="2800" dirty="0"/>
            </a:br>
            <a:r>
              <a:rPr lang="en-US" sz="2800" dirty="0"/>
              <a:t>(i.e. </a:t>
            </a:r>
            <a:r>
              <a:rPr lang="en-US" sz="2800" i="1" dirty="0"/>
              <a:t>“It’s the preacher’s job”</a:t>
            </a:r>
            <a:r>
              <a:rPr lang="en-US" sz="2800" dirty="0"/>
              <a:t>). </a:t>
            </a:r>
          </a:p>
          <a:p>
            <a:pPr lvl="1"/>
            <a:r>
              <a:rPr lang="en-US" sz="2800" dirty="0"/>
              <a:t>It is time that all of us get involved in preaching the word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8:4</a:t>
            </a:r>
            <a:r>
              <a:rPr lang="en-US" sz="2800" dirty="0"/>
              <a:t>).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5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430530" cy="8355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Practice What You Preach</a:t>
            </a:r>
          </a:p>
          <a:p>
            <a:r>
              <a:rPr lang="en-US" sz="3200" dirty="0"/>
              <a:t>The soul winner must be a living example of what he seeks in others.</a:t>
            </a:r>
          </a:p>
          <a:p>
            <a:pPr lvl="1"/>
            <a:r>
              <a:rPr lang="en-US" sz="2800" dirty="0"/>
              <a:t>﻿﻿﻿The teacher must be faithful and teaching.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Tim. 2:2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We would do well to follow the example of Ezra.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Ezra 7:10</a:t>
            </a:r>
            <a:r>
              <a:rPr lang="en-US" sz="2800" dirty="0"/>
              <a:t>)</a:t>
            </a:r>
          </a:p>
          <a:p>
            <a:pPr lvl="2"/>
            <a:r>
              <a:rPr lang="en-US" sz="2400" dirty="0"/>
              <a:t>He had set his heart to study the Law of the Lord, and to do it and to teach his statutes and rules.</a:t>
            </a:r>
          </a:p>
          <a:p>
            <a:pPr lvl="1"/>
            <a:r>
              <a:rPr lang="en-US" sz="2800" dirty="0"/>
              <a:t>We must be teaching ourselves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Rom. 2:21</a:t>
            </a:r>
            <a:r>
              <a:rPr lang="en-US" sz="2800" dirty="0"/>
              <a:t>)</a:t>
            </a:r>
          </a:p>
          <a:p>
            <a:pPr lvl="2"/>
            <a:r>
              <a:rPr lang="en-US" sz="2400" dirty="0"/>
              <a:t>﻿﻿﻿To teach one thing, but practice another is to be guilty of hypocrisy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Matt. 15:7-8</a:t>
            </a:r>
            <a:r>
              <a:rPr lang="en-US" sz="2400" dirty="0"/>
              <a:t>).</a:t>
            </a:r>
          </a:p>
          <a:p>
            <a:pPr lvl="2"/>
            <a:r>
              <a:rPr lang="en-US" sz="2400" dirty="0"/>
              <a:t>﻿﻿﻿By practicing what you preach, you will be letting your light shine before men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Matt. 5:13-16</a:t>
            </a:r>
            <a:r>
              <a:rPr lang="en-US" sz="2400" dirty="0"/>
              <a:t>).</a:t>
            </a:r>
          </a:p>
          <a:p>
            <a:pPr lvl="2"/>
            <a:r>
              <a:rPr lang="en-US" sz="2400" dirty="0"/>
              <a:t>﻿﻿﻿We need to be righteous in order to teach and convert others.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Psa. 51:10-13; Deut. 6:4-9</a:t>
            </a:r>
            <a:r>
              <a:rPr lang="en-US" sz="2400" dirty="0"/>
              <a:t>)</a:t>
            </a:r>
          </a:p>
          <a:p>
            <a:pPr lvl="1"/>
            <a:endParaRPr lang="en-US" sz="2800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68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643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Develop Confidence</a:t>
            </a:r>
          </a:p>
          <a:p>
            <a:r>
              <a:rPr lang="en-US" sz="3200" dirty="0"/>
              <a:t>﻿﻿﻿No matter our situation in life, there are things “I CAN” do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Phil. 4:13</a:t>
            </a:r>
            <a:r>
              <a:rPr lang="en-US" sz="3200" dirty="0"/>
              <a:t>)</a:t>
            </a:r>
          </a:p>
          <a:p>
            <a:r>
              <a:rPr lang="en-US" sz="3200" dirty="0"/>
              <a:t>﻿﻿﻿Our confidence is not in ourselves or in men, but in the Lord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 John 5:14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﻿﻿﻿Instead of saying, “I can’t”, say, </a:t>
            </a:r>
            <a:br>
              <a:rPr lang="en-US" sz="2800" dirty="0"/>
            </a:br>
            <a:r>
              <a:rPr lang="en-US" sz="2800" dirty="0"/>
              <a:t>“I can with God's help,”</a:t>
            </a:r>
          </a:p>
          <a:p>
            <a:pPr lvl="1"/>
            <a:r>
              <a:rPr lang="en-US" sz="2800" dirty="0"/>
              <a:t>We will discuss different abilities in the area of personal work in a future lesson.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Discussion: What are some reasons why YOU can be an effective soul winner?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9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Love People</a:t>
            </a:r>
          </a:p>
          <a:p>
            <a:r>
              <a:rPr lang="en-US" sz="3200" dirty="0"/>
              <a:t>﻿﻿﻿﻿﻿﻿Love for people must be the motivation behind soul winning.</a:t>
            </a:r>
          </a:p>
          <a:p>
            <a:pPr lvl="1"/>
            <a:r>
              <a:rPr lang="en-US" sz="2800" dirty="0"/>
              <a:t>You will never be a successful soul winner until you have come to love souls!</a:t>
            </a:r>
          </a:p>
          <a:p>
            <a:r>
              <a:rPr lang="en-US" sz="3200" dirty="0"/>
              <a:t>The second commandment is to love your neighbor as yourself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Mark 12:31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“Love” suggests active good will, whether toward one's neighbor or enemy.</a:t>
            </a:r>
          </a:p>
          <a:p>
            <a:pPr lvl="2"/>
            <a:r>
              <a:rPr lang="en-US" sz="2400" dirty="0"/>
              <a:t>Love is deliberate, putting the best interests of the one we love above our own, no matter the cost to ourselves.</a:t>
            </a:r>
          </a:p>
          <a:p>
            <a:pPr lvl="1"/>
            <a:r>
              <a:rPr lang="en-US" sz="2800" dirty="0"/>
              <a:t>How do I show &amp; cultivate love for others?</a:t>
            </a:r>
          </a:p>
          <a:p>
            <a:pPr lvl="2"/>
            <a:r>
              <a:rPr lang="en-US" sz="2800" dirty="0"/>
              <a:t>﻿﻿﻿</a:t>
            </a:r>
            <a:r>
              <a:rPr lang="en-US" sz="2400" dirty="0"/>
              <a:t>Pray for others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1 Tim. 2:1; Rom. 10:1</a:t>
            </a:r>
            <a:r>
              <a:rPr lang="en-US" sz="2400" dirty="0"/>
              <a:t>).</a:t>
            </a:r>
          </a:p>
          <a:p>
            <a:pPr lvl="2"/>
            <a:r>
              <a:rPr lang="en-US" sz="2400" dirty="0"/>
              <a:t>﻿﻿﻿Warn others (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Ezek. 3:17-19</a:t>
            </a:r>
            <a:r>
              <a:rPr lang="en-US" sz="2400" dirty="0"/>
              <a:t>).</a:t>
            </a:r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6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F45AB1-5A3B-5941-DBE7-A3652F22CF25}"/>
              </a:ext>
            </a:extLst>
          </p:cNvPr>
          <p:cNvSpPr/>
          <p:nvPr/>
        </p:nvSpPr>
        <p:spPr>
          <a:xfrm>
            <a:off x="0" y="2545492"/>
            <a:ext cx="4550094" cy="43125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EBE7A-BDBC-432D-12A1-1C1C6C40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163695"/>
            <a:ext cx="4550094" cy="362428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Preparation for Soul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2B2ED-6F63-B98C-467C-36EE1DF62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470" y="214184"/>
            <a:ext cx="7224584" cy="8844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6"/>
                </a:solidFill>
              </a:rPr>
              <a:t>Study</a:t>
            </a:r>
          </a:p>
          <a:p>
            <a:r>
              <a:rPr lang="en-US" sz="3200" dirty="0"/>
              <a:t>﻿﻿﻿﻿﻿﻿Knowledge of God's word is imperative to soul winning.</a:t>
            </a:r>
          </a:p>
          <a:p>
            <a:pPr lvl="1"/>
            <a:r>
              <a:rPr lang="en-US" sz="2800" dirty="0"/>
              <a:t>﻿﻿﻿We must know how to handle God’s Word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2 Tim. 2:15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﻿﻿﻿Search the Scriptures daily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17:11</a:t>
            </a:r>
            <a:r>
              <a:rPr lang="en-US" sz="2800" dirty="0"/>
              <a:t>).</a:t>
            </a:r>
          </a:p>
          <a:p>
            <a:pPr lvl="1"/>
            <a:r>
              <a:rPr lang="en-US" sz="2800" dirty="0"/>
              <a:t>Give attendance to reading (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1 Tim. 4:13</a:t>
            </a:r>
            <a:r>
              <a:rPr lang="en-US" sz="2800" dirty="0"/>
              <a:t>).</a:t>
            </a:r>
          </a:p>
          <a:p>
            <a:r>
              <a:rPr lang="en-US" sz="3200" dirty="0"/>
              <a:t>﻿﻿﻿If blind lead blind, they both fall in ditch (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Mt. 15:14</a:t>
            </a:r>
            <a:r>
              <a:rPr lang="en-US" sz="3200" dirty="0"/>
              <a:t>).</a:t>
            </a:r>
          </a:p>
          <a:p>
            <a:pPr lvl="4"/>
            <a:endParaRPr lang="en-US" sz="2200" dirty="0"/>
          </a:p>
          <a:p>
            <a:pPr marL="0" indent="0" algn="ctr">
              <a:buNone/>
            </a:pPr>
            <a:r>
              <a:rPr lang="en-US" sz="3200" b="1" dirty="0"/>
              <a:t>This does not mean that before </a:t>
            </a:r>
            <a:br>
              <a:rPr lang="en-US" sz="3200" b="1" dirty="0"/>
            </a:br>
            <a:r>
              <a:rPr lang="en-US" sz="3200" b="1" dirty="0"/>
              <a:t>you can be an effective soul winner </a:t>
            </a:r>
            <a:br>
              <a:rPr lang="en-US" sz="3200" b="1" dirty="0"/>
            </a:br>
            <a:r>
              <a:rPr lang="en-US" sz="3200" b="1" dirty="0"/>
              <a:t>you must know everything there is </a:t>
            </a:r>
            <a:br>
              <a:rPr lang="en-US" sz="3200" b="1" dirty="0"/>
            </a:br>
            <a:r>
              <a:rPr lang="en-US" sz="3200" b="1" dirty="0"/>
              <a:t>to know about the Bible.</a:t>
            </a:r>
            <a:endParaRPr lang="en-US" sz="2400" b="1" dirty="0"/>
          </a:p>
        </p:txBody>
      </p:sp>
      <p:pic>
        <p:nvPicPr>
          <p:cNvPr id="2052" name="Picture 4" descr="Relationship Evangelism">
            <a:extLst>
              <a:ext uri="{FF2B5EF4-FFF2-40B4-BE49-F238E27FC236}">
                <a16:creationId xmlns:a16="http://schemas.microsoft.com/office/drawing/2014/main" id="{DFCEE217-7081-8F80-2128-D04AC31B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0094" cy="30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10000</TotalTime>
  <Words>1102</Words>
  <Application>Microsoft Office PowerPoint</Application>
  <PresentationFormat>Widescreen</PresentationFormat>
  <Paragraphs>111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PERSONAL EVANGELISM</vt:lpstr>
      <vt:lpstr>Review (1/4/23)</vt:lpstr>
      <vt:lpstr>Review (1/11/23)</vt:lpstr>
      <vt:lpstr>Preparation for Soul Winning</vt:lpstr>
      <vt:lpstr>Preparation for Soul Winning</vt:lpstr>
      <vt:lpstr>Preparation for Soul Winning</vt:lpstr>
      <vt:lpstr>Preparation for Soul Winning</vt:lpstr>
      <vt:lpstr>Preparation for Soul Winning</vt:lpstr>
      <vt:lpstr>Preparation for Soul Winning</vt:lpstr>
      <vt:lpstr>Preparation for Soul Winning</vt:lpstr>
      <vt:lpstr>Preparation for Soul Winning</vt:lpstr>
      <vt:lpstr>Preparation for Soul Winning</vt:lpstr>
      <vt:lpstr>PowerPoint Presentation</vt:lpstr>
      <vt:lpstr>PERSONAL EVANGELISM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EVANGELISM</dc:title>
  <dc:creator>Kevin Stilts</dc:creator>
  <cp:lastModifiedBy>Kevin Stilts</cp:lastModifiedBy>
  <cp:revision>35</cp:revision>
  <dcterms:created xsi:type="dcterms:W3CDTF">2022-12-03T19:33:06Z</dcterms:created>
  <dcterms:modified xsi:type="dcterms:W3CDTF">2023-01-18T23:07:42Z</dcterms:modified>
</cp:coreProperties>
</file>