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8" r:id="rId3"/>
    <p:sldId id="309" r:id="rId4"/>
    <p:sldId id="269" r:id="rId5"/>
    <p:sldId id="271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9478" autoAdjust="0"/>
  </p:normalViewPr>
  <p:slideViewPr>
    <p:cSldViewPr snapToGrid="0" showGuides="1">
      <p:cViewPr varScale="1">
        <p:scale>
          <a:sx n="90" d="100"/>
          <a:sy n="90" d="100"/>
        </p:scale>
        <p:origin x="12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DF136649-694B-4953-9461-6BEA14471853}"/>
    <pc:docChg chg="custSel addSld delSld modSld sldOrd">
      <pc:chgData name="Kevin Stilts" userId="99c6032548666723" providerId="LiveId" clId="{DF136649-694B-4953-9461-6BEA14471853}" dt="2023-01-10T21:54:03.542" v="5350" actId="20577"/>
      <pc:docMkLst>
        <pc:docMk/>
      </pc:docMkLst>
      <pc:sldChg chg="modSp mod modAnim">
        <pc:chgData name="Kevin Stilts" userId="99c6032548666723" providerId="LiveId" clId="{DF136649-694B-4953-9461-6BEA14471853}" dt="2023-01-10T21:53:26.920" v="5297" actId="20578"/>
        <pc:sldMkLst>
          <pc:docMk/>
          <pc:sldMk cId="2200202586" sldId="268"/>
        </pc:sldMkLst>
        <pc:spChg chg="mod">
          <ac:chgData name="Kevin Stilts" userId="99c6032548666723" providerId="LiveId" clId="{DF136649-694B-4953-9461-6BEA14471853}" dt="2023-01-10T17:52:20.473" v="719" actId="20577"/>
          <ac:spMkLst>
            <pc:docMk/>
            <pc:sldMk cId="2200202586" sldId="268"/>
            <ac:spMk id="2" creationId="{491EBE7A-BDBC-432D-12A1-1C1C6C40651F}"/>
          </ac:spMkLst>
        </pc:spChg>
        <pc:spChg chg="mod">
          <ac:chgData name="Kevin Stilts" userId="99c6032548666723" providerId="LiveId" clId="{DF136649-694B-4953-9461-6BEA14471853}" dt="2023-01-10T21:53:26.920" v="5297" actId="20578"/>
          <ac:spMkLst>
            <pc:docMk/>
            <pc:sldMk cId="2200202586" sldId="268"/>
            <ac:spMk id="3" creationId="{25A2B2ED-6F63-B98C-467C-36EE1DF62564}"/>
          </ac:spMkLst>
        </pc:spChg>
      </pc:sldChg>
      <pc:sldChg chg="modNotesTx">
        <pc:chgData name="Kevin Stilts" userId="99c6032548666723" providerId="LiveId" clId="{DF136649-694B-4953-9461-6BEA14471853}" dt="2023-01-10T21:54:03.542" v="5350" actId="20577"/>
        <pc:sldMkLst>
          <pc:docMk/>
          <pc:sldMk cId="3312079304" sldId="274"/>
        </pc:sldMkLst>
      </pc:sldChg>
      <pc:sldChg chg="modSp">
        <pc:chgData name="Kevin Stilts" userId="99c6032548666723" providerId="LiveId" clId="{DF136649-694B-4953-9461-6BEA14471853}" dt="2023-01-10T17:53:35.111" v="730" actId="20577"/>
        <pc:sldMkLst>
          <pc:docMk/>
          <pc:sldMk cId="1052970876" sldId="278"/>
        </pc:sldMkLst>
        <pc:spChg chg="mod">
          <ac:chgData name="Kevin Stilts" userId="99c6032548666723" providerId="LiveId" clId="{DF136649-694B-4953-9461-6BEA14471853}" dt="2023-01-10T17:53:35.111" v="730" actId="20577"/>
          <ac:spMkLst>
            <pc:docMk/>
            <pc:sldMk cId="1052970876" sldId="278"/>
            <ac:spMk id="3" creationId="{25A2B2ED-6F63-B98C-467C-36EE1DF62564}"/>
          </ac:spMkLst>
        </pc:spChg>
      </pc:sldChg>
      <pc:sldChg chg="modSp mod">
        <pc:chgData name="Kevin Stilts" userId="99c6032548666723" providerId="LiveId" clId="{DF136649-694B-4953-9461-6BEA14471853}" dt="2023-01-10T17:11:05.638" v="27" actId="27636"/>
        <pc:sldMkLst>
          <pc:docMk/>
          <pc:sldMk cId="954791829" sldId="302"/>
        </pc:sldMkLst>
        <pc:spChg chg="mod">
          <ac:chgData name="Kevin Stilts" userId="99c6032548666723" providerId="LiveId" clId="{DF136649-694B-4953-9461-6BEA14471853}" dt="2023-01-10T17:11:05.638" v="27" actId="27636"/>
          <ac:spMkLst>
            <pc:docMk/>
            <pc:sldMk cId="954791829" sldId="302"/>
            <ac:spMk id="3" creationId="{25A2B2ED-6F63-B98C-467C-36EE1DF62564}"/>
          </ac:spMkLst>
        </pc:spChg>
      </pc:sldChg>
      <pc:sldChg chg="ord">
        <pc:chgData name="Kevin Stilts" userId="99c6032548666723" providerId="LiveId" clId="{DF136649-694B-4953-9461-6BEA14471853}" dt="2023-01-10T17:11:26.813" v="32"/>
        <pc:sldMkLst>
          <pc:docMk/>
          <pc:sldMk cId="2637406219" sldId="304"/>
        </pc:sldMkLst>
      </pc:sldChg>
      <pc:sldChg chg="del">
        <pc:chgData name="Kevin Stilts" userId="99c6032548666723" providerId="LiveId" clId="{DF136649-694B-4953-9461-6BEA14471853}" dt="2023-01-10T17:10:40.202" v="19" actId="47"/>
        <pc:sldMkLst>
          <pc:docMk/>
          <pc:sldMk cId="2666612854" sldId="305"/>
        </pc:sldMkLst>
      </pc:sldChg>
      <pc:sldChg chg="modSp">
        <pc:chgData name="Kevin Stilts" userId="99c6032548666723" providerId="LiveId" clId="{DF136649-694B-4953-9461-6BEA14471853}" dt="2023-01-10T17:11:56.833" v="35" actId="20577"/>
        <pc:sldMkLst>
          <pc:docMk/>
          <pc:sldMk cId="1814029910" sldId="306"/>
        </pc:sldMkLst>
        <pc:spChg chg="mod">
          <ac:chgData name="Kevin Stilts" userId="99c6032548666723" providerId="LiveId" clId="{DF136649-694B-4953-9461-6BEA14471853}" dt="2023-01-10T17:11:56.833" v="35" actId="20577"/>
          <ac:spMkLst>
            <pc:docMk/>
            <pc:sldMk cId="1814029910" sldId="306"/>
            <ac:spMk id="3" creationId="{25A2B2ED-6F63-B98C-467C-36EE1DF62564}"/>
          </ac:spMkLst>
        </pc:spChg>
      </pc:sldChg>
      <pc:sldChg chg="modSp mod">
        <pc:chgData name="Kevin Stilts" userId="99c6032548666723" providerId="LiveId" clId="{DF136649-694B-4953-9461-6BEA14471853}" dt="2023-01-10T17:11:16.855" v="30" actId="14100"/>
        <pc:sldMkLst>
          <pc:docMk/>
          <pc:sldMk cId="2537309328" sldId="307"/>
        </pc:sldMkLst>
        <pc:spChg chg="mod">
          <ac:chgData name="Kevin Stilts" userId="99c6032548666723" providerId="LiveId" clId="{DF136649-694B-4953-9461-6BEA14471853}" dt="2023-01-10T17:11:16.855" v="30" actId="14100"/>
          <ac:spMkLst>
            <pc:docMk/>
            <pc:sldMk cId="2537309328" sldId="307"/>
            <ac:spMk id="3" creationId="{25A2B2ED-6F63-B98C-467C-36EE1DF62564}"/>
          </ac:spMkLst>
        </pc:spChg>
      </pc:sldChg>
      <pc:sldChg chg="add">
        <pc:chgData name="Kevin Stilts" userId="99c6032548666723" providerId="LiveId" clId="{DF136649-694B-4953-9461-6BEA14471853}" dt="2023-01-10T17:22:39.869" v="36" actId="2890"/>
        <pc:sldMkLst>
          <pc:docMk/>
          <pc:sldMk cId="1246121425" sldId="309"/>
        </pc:sldMkLst>
      </pc:sldChg>
      <pc:sldChg chg="add del setBg">
        <pc:chgData name="Kevin Stilts" userId="99c6032548666723" providerId="LiveId" clId="{DF136649-694B-4953-9461-6BEA14471853}" dt="2023-01-10T18:53:57.818" v="732"/>
        <pc:sldMkLst>
          <pc:docMk/>
          <pc:sldMk cId="3001422832" sldId="310"/>
        </pc:sldMkLst>
      </pc:sldChg>
      <pc:sldChg chg="add">
        <pc:chgData name="Kevin Stilts" userId="99c6032548666723" providerId="LiveId" clId="{DF136649-694B-4953-9461-6BEA14471853}" dt="2023-01-10T18:53:57.830" v="733"/>
        <pc:sldMkLst>
          <pc:docMk/>
          <pc:sldMk cId="3905137688" sldId="310"/>
        </pc:sldMkLst>
      </pc:sldChg>
      <pc:sldChg chg="delSp modSp add mod setBg delDesignElem">
        <pc:chgData name="Kevin Stilts" userId="99c6032548666723" providerId="LiveId" clId="{DF136649-694B-4953-9461-6BEA14471853}" dt="2023-01-10T18:54:43.132" v="766" actId="20577"/>
        <pc:sldMkLst>
          <pc:docMk/>
          <pc:sldMk cId="2460066980" sldId="311"/>
        </pc:sldMkLst>
        <pc:spChg chg="mod">
          <ac:chgData name="Kevin Stilts" userId="99c6032548666723" providerId="LiveId" clId="{DF136649-694B-4953-9461-6BEA14471853}" dt="2023-01-10T18:54:43.132" v="766" actId="20577"/>
          <ac:spMkLst>
            <pc:docMk/>
            <pc:sldMk cId="2460066980" sldId="311"/>
            <ac:spMk id="3" creationId="{C03AE689-8685-9450-4347-5A7701064275}"/>
          </ac:spMkLst>
        </pc:spChg>
        <pc:spChg chg="del">
          <ac:chgData name="Kevin Stilts" userId="99c6032548666723" providerId="LiveId" clId="{DF136649-694B-4953-9461-6BEA14471853}" dt="2023-01-10T18:54:25.441" v="735"/>
          <ac:spMkLst>
            <pc:docMk/>
            <pc:sldMk cId="2460066980" sldId="311"/>
            <ac:spMk id="1031" creationId="{0E91F5CA-B392-444C-88E3-BF5BAAEBDEB0}"/>
          </ac:spMkLst>
        </pc:spChg>
        <pc:spChg chg="del">
          <ac:chgData name="Kevin Stilts" userId="99c6032548666723" providerId="LiveId" clId="{DF136649-694B-4953-9461-6BEA14471853}" dt="2023-01-10T18:54:25.441" v="735"/>
          <ac:spMkLst>
            <pc:docMk/>
            <pc:sldMk cId="2460066980" sldId="311"/>
            <ac:spMk id="1033" creationId="{0459807F-B6FA-44D3-9A53-C55B6B56884A}"/>
          </ac:spMkLst>
        </pc:spChg>
      </pc:sldChg>
      <pc:sldChg chg="modSp add mod modAnim">
        <pc:chgData name="Kevin Stilts" userId="99c6032548666723" providerId="LiveId" clId="{DF136649-694B-4953-9461-6BEA14471853}" dt="2023-01-10T20:28:39.060" v="1533" actId="20577"/>
        <pc:sldMkLst>
          <pc:docMk/>
          <pc:sldMk cId="2938265801" sldId="312"/>
        </pc:sldMkLst>
        <pc:spChg chg="mod">
          <ac:chgData name="Kevin Stilts" userId="99c6032548666723" providerId="LiveId" clId="{DF136649-694B-4953-9461-6BEA14471853}" dt="2023-01-10T19:18:35.551" v="769" actId="20577"/>
          <ac:spMkLst>
            <pc:docMk/>
            <pc:sldMk cId="2938265801" sldId="312"/>
            <ac:spMk id="2" creationId="{491EBE7A-BDBC-432D-12A1-1C1C6C40651F}"/>
          </ac:spMkLst>
        </pc:spChg>
        <pc:spChg chg="mod">
          <ac:chgData name="Kevin Stilts" userId="99c6032548666723" providerId="LiveId" clId="{DF136649-694B-4953-9461-6BEA14471853}" dt="2023-01-10T20:28:39.060" v="1533" actId="20577"/>
          <ac:spMkLst>
            <pc:docMk/>
            <pc:sldMk cId="2938265801" sldId="312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0:40:56.822" v="2170" actId="20577"/>
        <pc:sldMkLst>
          <pc:docMk/>
          <pc:sldMk cId="2672096855" sldId="313"/>
        </pc:sldMkLst>
        <pc:spChg chg="mod">
          <ac:chgData name="Kevin Stilts" userId="99c6032548666723" providerId="LiveId" clId="{DF136649-694B-4953-9461-6BEA14471853}" dt="2023-01-10T20:40:56.822" v="2170" actId="20577"/>
          <ac:spMkLst>
            <pc:docMk/>
            <pc:sldMk cId="2672096855" sldId="313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0:48:19.406" v="2781" actId="20577"/>
        <pc:sldMkLst>
          <pc:docMk/>
          <pc:sldMk cId="2850955548" sldId="314"/>
        </pc:sldMkLst>
        <pc:spChg chg="mod">
          <ac:chgData name="Kevin Stilts" userId="99c6032548666723" providerId="LiveId" clId="{DF136649-694B-4953-9461-6BEA14471853}" dt="2023-01-10T20:48:19.406" v="2781" actId="20577"/>
          <ac:spMkLst>
            <pc:docMk/>
            <pc:sldMk cId="2850955548" sldId="314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1:08:52.836" v="3630" actId="20577"/>
        <pc:sldMkLst>
          <pc:docMk/>
          <pc:sldMk cId="1784933700" sldId="315"/>
        </pc:sldMkLst>
        <pc:spChg chg="mod">
          <ac:chgData name="Kevin Stilts" userId="99c6032548666723" providerId="LiveId" clId="{DF136649-694B-4953-9461-6BEA14471853}" dt="2023-01-10T21:08:52.836" v="3630" actId="20577"/>
          <ac:spMkLst>
            <pc:docMk/>
            <pc:sldMk cId="1784933700" sldId="315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1:38:41.981" v="4392" actId="20577"/>
        <pc:sldMkLst>
          <pc:docMk/>
          <pc:sldMk cId="122620134" sldId="316"/>
        </pc:sldMkLst>
        <pc:spChg chg="mod">
          <ac:chgData name="Kevin Stilts" userId="99c6032548666723" providerId="LiveId" clId="{DF136649-694B-4953-9461-6BEA14471853}" dt="2023-01-10T21:38:41.981" v="4392" actId="20577"/>
          <ac:spMkLst>
            <pc:docMk/>
            <pc:sldMk cId="122620134" sldId="316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1:46:34.799" v="4975" actId="20577"/>
        <pc:sldMkLst>
          <pc:docMk/>
          <pc:sldMk cId="3431383941" sldId="317"/>
        </pc:sldMkLst>
        <pc:spChg chg="mod">
          <ac:chgData name="Kevin Stilts" userId="99c6032548666723" providerId="LiveId" clId="{DF136649-694B-4953-9461-6BEA14471853}" dt="2023-01-10T21:46:34.799" v="4975" actId="20577"/>
          <ac:spMkLst>
            <pc:docMk/>
            <pc:sldMk cId="3431383941" sldId="317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1:48:02.470" v="5089" actId="20577"/>
        <pc:sldMkLst>
          <pc:docMk/>
          <pc:sldMk cId="2881181492" sldId="318"/>
        </pc:sldMkLst>
        <pc:spChg chg="mod">
          <ac:chgData name="Kevin Stilts" userId="99c6032548666723" providerId="LiveId" clId="{DF136649-694B-4953-9461-6BEA14471853}" dt="2023-01-10T21:48:02.470" v="5089" actId="20577"/>
          <ac:spMkLst>
            <pc:docMk/>
            <pc:sldMk cId="2881181492" sldId="318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F136649-694B-4953-9461-6BEA14471853}" dt="2023-01-10T21:51:50.220" v="5286" actId="20577"/>
        <pc:sldMkLst>
          <pc:docMk/>
          <pc:sldMk cId="1514678067" sldId="319"/>
        </pc:sldMkLst>
        <pc:spChg chg="mod">
          <ac:chgData name="Kevin Stilts" userId="99c6032548666723" providerId="LiveId" clId="{DF136649-694B-4953-9461-6BEA14471853}" dt="2023-01-10T21:51:50.220" v="5286" actId="20577"/>
          <ac:spMkLst>
            <pc:docMk/>
            <pc:sldMk cId="1514678067" sldId="319"/>
            <ac:spMk id="3" creationId="{25A2B2ED-6F63-B98C-467C-36EE1DF62564}"/>
          </ac:spMkLst>
        </pc:spChg>
      </pc:sldChg>
    </pc:docChg>
  </pc:docChgLst>
  <pc:docChgLst>
    <pc:chgData name="Kevin Stilts" userId="99c6032548666723" providerId="LiveId" clId="{A1926BD9-1CD2-499B-B671-DC7945997B4B}"/>
    <pc:docChg chg="undo redo custSel addSld delSld modSld modMainMaster">
      <pc:chgData name="Kevin Stilts" userId="99c6032548666723" providerId="LiveId" clId="{A1926BD9-1CD2-499B-B671-DC7945997B4B}" dt="2022-12-15T19:31:07.537" v="6461" actId="20577"/>
      <pc:docMkLst>
        <pc:docMk/>
      </pc:docMkLst>
      <pc:sldChg chg="modSp mod">
        <pc:chgData name="Kevin Stilts" userId="99c6032548666723" providerId="LiveId" clId="{A1926BD9-1CD2-499B-B671-DC7945997B4B}" dt="2022-12-03T19:56:29.374" v="11" actId="403"/>
        <pc:sldMkLst>
          <pc:docMk/>
          <pc:sldMk cId="3968107270" sldId="256"/>
        </pc:sldMkLst>
        <pc:spChg chg="mod">
          <ac:chgData name="Kevin Stilts" userId="99c6032548666723" providerId="LiveId" clId="{A1926BD9-1CD2-499B-B671-DC7945997B4B}" dt="2022-12-03T19:56:15.973" v="6" actId="403"/>
          <ac:spMkLst>
            <pc:docMk/>
            <pc:sldMk cId="3968107270" sldId="256"/>
            <ac:spMk id="2" creationId="{26E11A7E-D539-7865-4BFE-711E6022F656}"/>
          </ac:spMkLst>
        </pc:spChg>
        <pc:spChg chg="mod">
          <ac:chgData name="Kevin Stilts" userId="99c6032548666723" providerId="LiveId" clId="{A1926BD9-1CD2-499B-B671-DC7945997B4B}" dt="2022-12-03T19:56:29.374" v="11" actId="403"/>
          <ac:spMkLst>
            <pc:docMk/>
            <pc:sldMk cId="3968107270" sldId="256"/>
            <ac:spMk id="3" creationId="{C03AE689-8685-9450-4347-5A7701064275}"/>
          </ac:spMkLst>
        </pc:spChg>
      </pc:sldChg>
      <pc:sldChg chg="modSp mod">
        <pc:chgData name="Kevin Stilts" userId="99c6032548666723" providerId="LiveId" clId="{A1926BD9-1CD2-499B-B671-DC7945997B4B}" dt="2022-12-10T00:09:25.641" v="3511" actId="20577"/>
        <pc:sldMkLst>
          <pc:docMk/>
          <pc:sldMk cId="2088284500" sldId="257"/>
        </pc:sldMkLst>
        <pc:spChg chg="mod">
          <ac:chgData name="Kevin Stilts" userId="99c6032548666723" providerId="LiveId" clId="{A1926BD9-1CD2-499B-B671-DC7945997B4B}" dt="2022-12-10T00:09:25.641" v="3511" actId="20577"/>
          <ac:spMkLst>
            <pc:docMk/>
            <pc:sldMk cId="2088284500" sldId="257"/>
            <ac:spMk id="3" creationId="{C03AE689-8685-9450-4347-5A7701064275}"/>
          </ac:spMkLst>
        </pc:spChg>
      </pc:sldChg>
      <pc:sldChg chg="modSp mod modAnim">
        <pc:chgData name="Kevin Stilts" userId="99c6032548666723" providerId="LiveId" clId="{A1926BD9-1CD2-499B-B671-DC7945997B4B}" dt="2022-12-10T02:15:59.867" v="4680" actId="20577"/>
        <pc:sldMkLst>
          <pc:docMk/>
          <pc:sldMk cId="2057919394" sldId="258"/>
        </pc:sldMkLst>
        <pc:spChg chg="mod">
          <ac:chgData name="Kevin Stilts" userId="99c6032548666723" providerId="LiveId" clId="{A1926BD9-1CD2-499B-B671-DC7945997B4B}" dt="2022-12-10T02:15:59.867" v="4680" actId="20577"/>
          <ac:spMkLst>
            <pc:docMk/>
            <pc:sldMk cId="2057919394" sldId="258"/>
            <ac:spMk id="3" creationId="{25A2B2ED-6F63-B98C-467C-36EE1DF62564}"/>
          </ac:spMkLst>
        </pc:spChg>
      </pc:sldChg>
      <pc:sldChg chg="modSp mod modAnim">
        <pc:chgData name="Kevin Stilts" userId="99c6032548666723" providerId="LiveId" clId="{A1926BD9-1CD2-499B-B671-DC7945997B4B}" dt="2022-12-10T00:04:58.966" v="3448"/>
        <pc:sldMkLst>
          <pc:docMk/>
          <pc:sldMk cId="232730437" sldId="259"/>
        </pc:sldMkLst>
        <pc:spChg chg="mod">
          <ac:chgData name="Kevin Stilts" userId="99c6032548666723" providerId="LiveId" clId="{A1926BD9-1CD2-499B-B671-DC7945997B4B}" dt="2022-12-03T23:07:10.302" v="427" actId="108"/>
          <ac:spMkLst>
            <pc:docMk/>
            <pc:sldMk cId="232730437" sldId="259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A1926BD9-1CD2-499B-B671-DC7945997B4B}" dt="2022-12-10T00:07:10.715" v="3489" actId="20577"/>
        <pc:sldMkLst>
          <pc:docMk/>
          <pc:sldMk cId="247564031" sldId="260"/>
        </pc:sldMkLst>
        <pc:spChg chg="mod">
          <ac:chgData name="Kevin Stilts" userId="99c6032548666723" providerId="LiveId" clId="{A1926BD9-1CD2-499B-B671-DC7945997B4B}" dt="2022-12-10T00:07:10.715" v="3489" actId="20577"/>
          <ac:spMkLst>
            <pc:docMk/>
            <pc:sldMk cId="247564031" sldId="260"/>
            <ac:spMk id="3" creationId="{25A2B2ED-6F63-B98C-467C-36EE1DF62564}"/>
          </ac:spMkLst>
        </pc:spChg>
      </pc:sldChg>
      <pc:sldChg chg="new del">
        <pc:chgData name="Kevin Stilts" userId="99c6032548666723" providerId="LiveId" clId="{A1926BD9-1CD2-499B-B671-DC7945997B4B}" dt="2022-12-03T23:16:53.652" v="1079" actId="47"/>
        <pc:sldMkLst>
          <pc:docMk/>
          <pc:sldMk cId="3956008135" sldId="261"/>
        </pc:sldMkLst>
      </pc:sldChg>
      <pc:sldChg chg="modSp add mod modAnim modNotesTx">
        <pc:chgData name="Kevin Stilts" userId="99c6032548666723" providerId="LiveId" clId="{A1926BD9-1CD2-499B-B671-DC7945997B4B}" dt="2022-12-10T00:07:35.508" v="3503" actId="20577"/>
        <pc:sldMkLst>
          <pc:docMk/>
          <pc:sldMk cId="1574292838" sldId="262"/>
        </pc:sldMkLst>
        <pc:spChg chg="mod">
          <ac:chgData name="Kevin Stilts" userId="99c6032548666723" providerId="LiveId" clId="{A1926BD9-1CD2-499B-B671-DC7945997B4B}" dt="2022-12-10T00:07:35.508" v="3503" actId="20577"/>
          <ac:spMkLst>
            <pc:docMk/>
            <pc:sldMk cId="1574292838" sldId="262"/>
            <ac:spMk id="3" creationId="{25A2B2ED-6F63-B98C-467C-36EE1DF62564}"/>
          </ac:spMkLst>
        </pc:spChg>
      </pc:sldChg>
      <pc:sldChg chg="modSp add mod modAnim modNotesTx">
        <pc:chgData name="Kevin Stilts" userId="99c6032548666723" providerId="LiveId" clId="{A1926BD9-1CD2-499B-B671-DC7945997B4B}" dt="2022-12-10T00:05:41.070" v="3460"/>
        <pc:sldMkLst>
          <pc:docMk/>
          <pc:sldMk cId="1991031108" sldId="263"/>
        </pc:sldMkLst>
        <pc:spChg chg="mod">
          <ac:chgData name="Kevin Stilts" userId="99c6032548666723" providerId="LiveId" clId="{A1926BD9-1CD2-499B-B671-DC7945997B4B}" dt="2022-12-09T23:18:23.065" v="2745" actId="122"/>
          <ac:spMkLst>
            <pc:docMk/>
            <pc:sldMk cId="1991031108" sldId="263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A1926BD9-1CD2-499B-B671-DC7945997B4B}" dt="2022-12-10T02:15:35.506" v="4672" actId="20577"/>
        <pc:sldMkLst>
          <pc:docMk/>
          <pc:sldMk cId="1509217700" sldId="264"/>
        </pc:sldMkLst>
        <pc:spChg chg="mod">
          <ac:chgData name="Kevin Stilts" userId="99c6032548666723" providerId="LiveId" clId="{A1926BD9-1CD2-499B-B671-DC7945997B4B}" dt="2022-12-10T02:15:35.506" v="4672" actId="20577"/>
          <ac:spMkLst>
            <pc:docMk/>
            <pc:sldMk cId="1509217700" sldId="264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A1926BD9-1CD2-499B-B671-DC7945997B4B}" dt="2022-12-10T00:06:09.872" v="3468"/>
        <pc:sldMkLst>
          <pc:docMk/>
          <pc:sldMk cId="405779375" sldId="265"/>
        </pc:sldMkLst>
        <pc:spChg chg="mod">
          <ac:chgData name="Kevin Stilts" userId="99c6032548666723" providerId="LiveId" clId="{A1926BD9-1CD2-499B-B671-DC7945997B4B}" dt="2022-12-09T23:23:15.173" v="3145" actId="20577"/>
          <ac:spMkLst>
            <pc:docMk/>
            <pc:sldMk cId="405779375" sldId="265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A1926BD9-1CD2-499B-B671-DC7945997B4B}" dt="2022-12-12T20:02:58.896" v="6226" actId="207"/>
        <pc:sldMkLst>
          <pc:docMk/>
          <pc:sldMk cId="2480804967" sldId="266"/>
        </pc:sldMkLst>
        <pc:spChg chg="mod">
          <ac:chgData name="Kevin Stilts" userId="99c6032548666723" providerId="LiveId" clId="{A1926BD9-1CD2-499B-B671-DC7945997B4B}" dt="2022-12-12T20:02:58.896" v="6226" actId="207"/>
          <ac:spMkLst>
            <pc:docMk/>
            <pc:sldMk cId="2480804967" sldId="266"/>
            <ac:spMk id="3" creationId="{25A2B2ED-6F63-B98C-467C-36EE1DF62564}"/>
          </ac:spMkLst>
        </pc:spChg>
      </pc:sldChg>
      <pc:sldChg chg="new setBg">
        <pc:chgData name="Kevin Stilts" userId="99c6032548666723" providerId="LiveId" clId="{A1926BD9-1CD2-499B-B671-DC7945997B4B}" dt="2022-12-10T00:08:54.154" v="3505"/>
        <pc:sldMkLst>
          <pc:docMk/>
          <pc:sldMk cId="4167392659" sldId="267"/>
        </pc:sldMkLst>
      </pc:sldChg>
      <pc:sldChg chg="modSp add mod setBg modAnim">
        <pc:chgData name="Kevin Stilts" userId="99c6032548666723" providerId="LiveId" clId="{A1926BD9-1CD2-499B-B671-DC7945997B4B}" dt="2022-12-10T01:50:52.188" v="3719" actId="20577"/>
        <pc:sldMkLst>
          <pc:docMk/>
          <pc:sldMk cId="2200202586" sldId="268"/>
        </pc:sldMkLst>
        <pc:spChg chg="mod">
          <ac:chgData name="Kevin Stilts" userId="99c6032548666723" providerId="LiveId" clId="{A1926BD9-1CD2-499B-B671-DC7945997B4B}" dt="2022-12-10T00:12:46.958" v="3543" actId="20577"/>
          <ac:spMkLst>
            <pc:docMk/>
            <pc:sldMk cId="2200202586" sldId="268"/>
            <ac:spMk id="2" creationId="{491EBE7A-BDBC-432D-12A1-1C1C6C40651F}"/>
          </ac:spMkLst>
        </pc:spChg>
        <pc:spChg chg="mod">
          <ac:chgData name="Kevin Stilts" userId="99c6032548666723" providerId="LiveId" clId="{A1926BD9-1CD2-499B-B671-DC7945997B4B}" dt="2022-12-10T01:50:52.188" v="3719" actId="20577"/>
          <ac:spMkLst>
            <pc:docMk/>
            <pc:sldMk cId="2200202586" sldId="268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0:56:02.306" v="6282"/>
        <pc:sldMkLst>
          <pc:docMk/>
          <pc:sldMk cId="2294053714" sldId="269"/>
        </pc:sldMkLst>
        <pc:spChg chg="mod">
          <ac:chgData name="Kevin Stilts" userId="99c6032548666723" providerId="LiveId" clId="{A1926BD9-1CD2-499B-B671-DC7945997B4B}" dt="2022-12-10T02:16:33.146" v="4684" actId="20577"/>
          <ac:spMkLst>
            <pc:docMk/>
            <pc:sldMk cId="2294053714" sldId="269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0:56:25.702" v="6286"/>
        <pc:sldMkLst>
          <pc:docMk/>
          <pc:sldMk cId="1799157973" sldId="270"/>
        </pc:sldMkLst>
        <pc:spChg chg="mod">
          <ac:chgData name="Kevin Stilts" userId="99c6032548666723" providerId="LiveId" clId="{A1926BD9-1CD2-499B-B671-DC7945997B4B}" dt="2022-12-10T02:17:08.178" v="4689" actId="20577"/>
          <ac:spMkLst>
            <pc:docMk/>
            <pc:sldMk cId="1799157973" sldId="270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0:56:17.249" v="6284"/>
        <pc:sldMkLst>
          <pc:docMk/>
          <pc:sldMk cId="693311747" sldId="271"/>
        </pc:sldMkLst>
        <pc:spChg chg="mod">
          <ac:chgData name="Kevin Stilts" userId="99c6032548666723" providerId="LiveId" clId="{A1926BD9-1CD2-499B-B671-DC7945997B4B}" dt="2022-12-10T02:16:39.549" v="4685" actId="20577"/>
          <ac:spMkLst>
            <pc:docMk/>
            <pc:sldMk cId="693311747" sldId="271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1:01:42.192" v="6288"/>
        <pc:sldMkLst>
          <pc:docMk/>
          <pc:sldMk cId="2365211732" sldId="272"/>
        </pc:sldMkLst>
        <pc:spChg chg="mod">
          <ac:chgData name="Kevin Stilts" userId="99c6032548666723" providerId="LiveId" clId="{A1926BD9-1CD2-499B-B671-DC7945997B4B}" dt="2022-12-10T02:17:16.587" v="4690" actId="6549"/>
          <ac:spMkLst>
            <pc:docMk/>
            <pc:sldMk cId="2365211732" sldId="272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1:01:49.350" v="6290"/>
        <pc:sldMkLst>
          <pc:docMk/>
          <pc:sldMk cId="3289886909" sldId="273"/>
        </pc:sldMkLst>
        <pc:spChg chg="mod">
          <ac:chgData name="Kevin Stilts" userId="99c6032548666723" providerId="LiveId" clId="{A1926BD9-1CD2-499B-B671-DC7945997B4B}" dt="2022-12-10T02:20:22.763" v="4902" actId="207"/>
          <ac:spMkLst>
            <pc:docMk/>
            <pc:sldMk cId="3289886909" sldId="273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1:02:01.538" v="6291"/>
        <pc:sldMkLst>
          <pc:docMk/>
          <pc:sldMk cId="3312079304" sldId="274"/>
        </pc:sldMkLst>
        <pc:spChg chg="mod">
          <ac:chgData name="Kevin Stilts" userId="99c6032548666723" providerId="LiveId" clId="{A1926BD9-1CD2-499B-B671-DC7945997B4B}" dt="2022-12-10T02:32:44.280" v="5284" actId="207"/>
          <ac:spMkLst>
            <pc:docMk/>
            <pc:sldMk cId="3312079304" sldId="274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1:02:08.837" v="6293"/>
        <pc:sldMkLst>
          <pc:docMk/>
          <pc:sldMk cId="335555220" sldId="275"/>
        </pc:sldMkLst>
        <pc:spChg chg="mod">
          <ac:chgData name="Kevin Stilts" userId="99c6032548666723" providerId="LiveId" clId="{A1926BD9-1CD2-499B-B671-DC7945997B4B}" dt="2022-12-10T02:48:26.360" v="5589" actId="207"/>
          <ac:spMkLst>
            <pc:docMk/>
            <pc:sldMk cId="335555220" sldId="275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A1926BD9-1CD2-499B-B671-DC7945997B4B}" dt="2022-12-12T21:06:13.679" v="6330"/>
        <pc:sldMkLst>
          <pc:docMk/>
          <pc:sldMk cId="1240014644" sldId="276"/>
        </pc:sldMkLst>
        <pc:spChg chg="mod">
          <ac:chgData name="Kevin Stilts" userId="99c6032548666723" providerId="LiveId" clId="{A1926BD9-1CD2-499B-B671-DC7945997B4B}" dt="2022-12-10T02:58:00.003" v="5960" actId="113"/>
          <ac:spMkLst>
            <pc:docMk/>
            <pc:sldMk cId="1240014644" sldId="276"/>
            <ac:spMk id="3" creationId="{25A2B2ED-6F63-B98C-467C-36EE1DF62564}"/>
          </ac:spMkLst>
        </pc:spChg>
      </pc:sldChg>
      <pc:sldChg chg="modAnim">
        <pc:chgData name="Kevin Stilts" userId="99c6032548666723" providerId="LiveId" clId="{A1926BD9-1CD2-499B-B671-DC7945997B4B}" dt="2022-12-12T21:03:25.877" v="6305"/>
        <pc:sldMkLst>
          <pc:docMk/>
          <pc:sldMk cId="3726259948" sldId="277"/>
        </pc:sldMkLst>
      </pc:sldChg>
      <pc:sldChg chg="modSp modAnim">
        <pc:chgData name="Kevin Stilts" userId="99c6032548666723" providerId="LiveId" clId="{A1926BD9-1CD2-499B-B671-DC7945997B4B}" dt="2022-12-12T21:04:33.080" v="6310"/>
        <pc:sldMkLst>
          <pc:docMk/>
          <pc:sldMk cId="1052970876" sldId="278"/>
        </pc:sldMkLst>
        <pc:spChg chg="mod">
          <ac:chgData name="Kevin Stilts" userId="99c6032548666723" providerId="LiveId" clId="{A1926BD9-1CD2-499B-B671-DC7945997B4B}" dt="2022-12-12T19:56:46.846" v="5963" actId="115"/>
          <ac:spMkLst>
            <pc:docMk/>
            <pc:sldMk cId="1052970876" sldId="278"/>
            <ac:spMk id="3" creationId="{25A2B2ED-6F63-B98C-467C-36EE1DF62564}"/>
          </ac:spMkLst>
        </pc:spChg>
      </pc:sldChg>
      <pc:sldChg chg="modSp modAnim">
        <pc:chgData name="Kevin Stilts" userId="99c6032548666723" providerId="LiveId" clId="{A1926BD9-1CD2-499B-B671-DC7945997B4B}" dt="2022-12-12T21:04:53.601" v="6314"/>
        <pc:sldMkLst>
          <pc:docMk/>
          <pc:sldMk cId="934518368" sldId="279"/>
        </pc:sldMkLst>
        <pc:spChg chg="mod">
          <ac:chgData name="Kevin Stilts" userId="99c6032548666723" providerId="LiveId" clId="{A1926BD9-1CD2-499B-B671-DC7945997B4B}" dt="2022-12-12T19:57:39.329" v="5992" actId="20577"/>
          <ac:spMkLst>
            <pc:docMk/>
            <pc:sldMk cId="934518368" sldId="279"/>
            <ac:spMk id="3" creationId="{25A2B2ED-6F63-B98C-467C-36EE1DF62564}"/>
          </ac:spMkLst>
        </pc:spChg>
      </pc:sldChg>
      <pc:sldChg chg="modSp mod modAnim">
        <pc:chgData name="Kevin Stilts" userId="99c6032548666723" providerId="LiveId" clId="{A1926BD9-1CD2-499B-B671-DC7945997B4B}" dt="2022-12-12T21:05:12.814" v="6319"/>
        <pc:sldMkLst>
          <pc:docMk/>
          <pc:sldMk cId="1301366058" sldId="280"/>
        </pc:sldMkLst>
        <pc:spChg chg="mod">
          <ac:chgData name="Kevin Stilts" userId="99c6032548666723" providerId="LiveId" clId="{A1926BD9-1CD2-499B-B671-DC7945997B4B}" dt="2022-12-12T20:33:53.969" v="6281" actId="20577"/>
          <ac:spMkLst>
            <pc:docMk/>
            <pc:sldMk cId="1301366058" sldId="280"/>
            <ac:spMk id="3" creationId="{25A2B2ED-6F63-B98C-467C-36EE1DF62564}"/>
          </ac:spMkLst>
        </pc:spChg>
      </pc:sldChg>
      <pc:sldChg chg="modSp mod modAnim">
        <pc:chgData name="Kevin Stilts" userId="99c6032548666723" providerId="LiveId" clId="{A1926BD9-1CD2-499B-B671-DC7945997B4B}" dt="2022-12-12T21:05:51.852" v="6325"/>
        <pc:sldMkLst>
          <pc:docMk/>
          <pc:sldMk cId="3666625926" sldId="281"/>
        </pc:sldMkLst>
        <pc:spChg chg="mod">
          <ac:chgData name="Kevin Stilts" userId="99c6032548666723" providerId="LiveId" clId="{A1926BD9-1CD2-499B-B671-DC7945997B4B}" dt="2022-12-12T20:01:58.416" v="6215" actId="404"/>
          <ac:spMkLst>
            <pc:docMk/>
            <pc:sldMk cId="3666625926" sldId="281"/>
            <ac:spMk id="3" creationId="{25A2B2ED-6F63-B98C-467C-36EE1DF62564}"/>
          </ac:spMkLst>
        </pc:spChg>
      </pc:sldChg>
      <pc:sldChg chg="modSp modAnim">
        <pc:chgData name="Kevin Stilts" userId="99c6032548666723" providerId="LiveId" clId="{A1926BD9-1CD2-499B-B671-DC7945997B4B}" dt="2022-12-12T21:06:59.883" v="6336"/>
        <pc:sldMkLst>
          <pc:docMk/>
          <pc:sldMk cId="3425953468" sldId="282"/>
        </pc:sldMkLst>
        <pc:spChg chg="mod">
          <ac:chgData name="Kevin Stilts" userId="99c6032548666723" providerId="LiveId" clId="{A1926BD9-1CD2-499B-B671-DC7945997B4B}" dt="2022-12-12T20:02:34.621" v="6222" actId="20577"/>
          <ac:spMkLst>
            <pc:docMk/>
            <pc:sldMk cId="3425953468" sldId="282"/>
            <ac:spMk id="3" creationId="{25A2B2ED-6F63-B98C-467C-36EE1DF62564}"/>
          </ac:spMkLst>
        </pc:spChg>
      </pc:sldChg>
      <pc:sldChg chg="modSp modAnim">
        <pc:chgData name="Kevin Stilts" userId="99c6032548666723" providerId="LiveId" clId="{A1926BD9-1CD2-499B-B671-DC7945997B4B}" dt="2022-12-12T21:07:25.931" v="6343" actId="207"/>
        <pc:sldMkLst>
          <pc:docMk/>
          <pc:sldMk cId="1662154122" sldId="283"/>
        </pc:sldMkLst>
        <pc:spChg chg="mod">
          <ac:chgData name="Kevin Stilts" userId="99c6032548666723" providerId="LiveId" clId="{A1926BD9-1CD2-499B-B671-DC7945997B4B}" dt="2022-12-12T21:07:25.931" v="6343" actId="207"/>
          <ac:spMkLst>
            <pc:docMk/>
            <pc:sldMk cId="1662154122" sldId="283"/>
            <ac:spMk id="3" creationId="{25A2B2ED-6F63-B98C-467C-36EE1DF62564}"/>
          </ac:spMkLst>
        </pc:spChg>
      </pc:sldChg>
      <pc:sldChg chg="modSp">
        <pc:chgData name="Kevin Stilts" userId="99c6032548666723" providerId="LiveId" clId="{A1926BD9-1CD2-499B-B671-DC7945997B4B}" dt="2022-12-15T18:02:49.523" v="6349" actId="20577"/>
        <pc:sldMkLst>
          <pc:docMk/>
          <pc:sldMk cId="904681181" sldId="287"/>
        </pc:sldMkLst>
        <pc:spChg chg="mod">
          <ac:chgData name="Kevin Stilts" userId="99c6032548666723" providerId="LiveId" clId="{A1926BD9-1CD2-499B-B671-DC7945997B4B}" dt="2022-12-15T18:02:49.523" v="6349" actId="20577"/>
          <ac:spMkLst>
            <pc:docMk/>
            <pc:sldMk cId="904681181" sldId="287"/>
            <ac:spMk id="3" creationId="{25A2B2ED-6F63-B98C-467C-36EE1DF62564}"/>
          </ac:spMkLst>
        </pc:spChg>
      </pc:sldChg>
      <pc:sldChg chg="modSp">
        <pc:chgData name="Kevin Stilts" userId="99c6032548666723" providerId="LiveId" clId="{A1926BD9-1CD2-499B-B671-DC7945997B4B}" dt="2022-12-15T18:22:37.944" v="6373" actId="20577"/>
        <pc:sldMkLst>
          <pc:docMk/>
          <pc:sldMk cId="3867938417" sldId="290"/>
        </pc:sldMkLst>
        <pc:spChg chg="mod">
          <ac:chgData name="Kevin Stilts" userId="99c6032548666723" providerId="LiveId" clId="{A1926BD9-1CD2-499B-B671-DC7945997B4B}" dt="2022-12-15T18:22:37.944" v="6373" actId="20577"/>
          <ac:spMkLst>
            <pc:docMk/>
            <pc:sldMk cId="3867938417" sldId="290"/>
            <ac:spMk id="3" creationId="{25A2B2ED-6F63-B98C-467C-36EE1DF62564}"/>
          </ac:spMkLst>
        </pc:spChg>
      </pc:sldChg>
      <pc:sldChg chg="modSp">
        <pc:chgData name="Kevin Stilts" userId="99c6032548666723" providerId="LiveId" clId="{A1926BD9-1CD2-499B-B671-DC7945997B4B}" dt="2022-12-15T18:31:21.215" v="6403" actId="20577"/>
        <pc:sldMkLst>
          <pc:docMk/>
          <pc:sldMk cId="3607649943" sldId="291"/>
        </pc:sldMkLst>
        <pc:spChg chg="mod">
          <ac:chgData name="Kevin Stilts" userId="99c6032548666723" providerId="LiveId" clId="{A1926BD9-1CD2-499B-B671-DC7945997B4B}" dt="2022-12-15T18:31:21.215" v="6403" actId="20577"/>
          <ac:spMkLst>
            <pc:docMk/>
            <pc:sldMk cId="3607649943" sldId="291"/>
            <ac:spMk id="3" creationId="{25A2B2ED-6F63-B98C-467C-36EE1DF62564}"/>
          </ac:spMkLst>
        </pc:spChg>
      </pc:sldChg>
      <pc:sldChg chg="modSp">
        <pc:chgData name="Kevin Stilts" userId="99c6032548666723" providerId="LiveId" clId="{A1926BD9-1CD2-499B-B671-DC7945997B4B}" dt="2022-12-15T19:00:17.174" v="6404" actId="113"/>
        <pc:sldMkLst>
          <pc:docMk/>
          <pc:sldMk cId="1805097690" sldId="294"/>
        </pc:sldMkLst>
        <pc:spChg chg="mod">
          <ac:chgData name="Kevin Stilts" userId="99c6032548666723" providerId="LiveId" clId="{A1926BD9-1CD2-499B-B671-DC7945997B4B}" dt="2022-12-15T19:00:17.174" v="6404" actId="113"/>
          <ac:spMkLst>
            <pc:docMk/>
            <pc:sldMk cId="1805097690" sldId="294"/>
            <ac:spMk id="3" creationId="{25A2B2ED-6F63-B98C-467C-36EE1DF62564}"/>
          </ac:spMkLst>
        </pc:spChg>
      </pc:sldChg>
      <pc:sldChg chg="del">
        <pc:chgData name="Kevin Stilts" userId="99c6032548666723" providerId="LiveId" clId="{A1926BD9-1CD2-499B-B671-DC7945997B4B}" dt="2022-12-15T19:07:15.249" v="6409" actId="47"/>
        <pc:sldMkLst>
          <pc:docMk/>
          <pc:sldMk cId="303533992" sldId="296"/>
        </pc:sldMkLst>
      </pc:sldChg>
      <pc:sldChg chg="add">
        <pc:chgData name="Kevin Stilts" userId="99c6032548666723" providerId="LiveId" clId="{A1926BD9-1CD2-499B-B671-DC7945997B4B}" dt="2022-12-15T19:07:13.879" v="6408"/>
        <pc:sldMkLst>
          <pc:docMk/>
          <pc:sldMk cId="1692707849" sldId="297"/>
        </pc:sldMkLst>
      </pc:sldChg>
      <pc:sldChg chg="add del setBg">
        <pc:chgData name="Kevin Stilts" userId="99c6032548666723" providerId="LiveId" clId="{A1926BD9-1CD2-499B-B671-DC7945997B4B}" dt="2022-12-15T19:07:13.847" v="6407"/>
        <pc:sldMkLst>
          <pc:docMk/>
          <pc:sldMk cId="2437631544" sldId="297"/>
        </pc:sldMkLst>
      </pc:sldChg>
      <pc:sldChg chg="modSp add mod">
        <pc:chgData name="Kevin Stilts" userId="99c6032548666723" providerId="LiveId" clId="{A1926BD9-1CD2-499B-B671-DC7945997B4B}" dt="2022-12-15T19:31:07.537" v="6461" actId="20577"/>
        <pc:sldMkLst>
          <pc:docMk/>
          <pc:sldMk cId="3295277417" sldId="298"/>
        </pc:sldMkLst>
        <pc:spChg chg="mod">
          <ac:chgData name="Kevin Stilts" userId="99c6032548666723" providerId="LiveId" clId="{A1926BD9-1CD2-499B-B671-DC7945997B4B}" dt="2022-12-15T19:31:07.537" v="6461" actId="20577"/>
          <ac:spMkLst>
            <pc:docMk/>
            <pc:sldMk cId="3295277417" sldId="298"/>
            <ac:spMk id="3" creationId="{C03AE689-8685-9450-4347-5A7701064275}"/>
          </ac:spMkLst>
        </pc:spChg>
      </pc:sldChg>
      <pc:sldChg chg="addSp delSp add del setBg delDesignElem">
        <pc:chgData name="Kevin Stilts" userId="99c6032548666723" providerId="LiveId" clId="{A1926BD9-1CD2-499B-B671-DC7945997B4B}" dt="2022-12-15T19:07:13.847" v="6407"/>
        <pc:sldMkLst>
          <pc:docMk/>
          <pc:sldMk cId="3630425902" sldId="298"/>
        </pc:sldMkLst>
        <pc:spChg chg="add del">
          <ac:chgData name="Kevin Stilts" userId="99c6032548666723" providerId="LiveId" clId="{A1926BD9-1CD2-499B-B671-DC7945997B4B}" dt="2022-12-15T19:07:13.847" v="6407"/>
          <ac:spMkLst>
            <pc:docMk/>
            <pc:sldMk cId="3630425902" sldId="298"/>
            <ac:spMk id="1031" creationId="{0E91F5CA-B392-444C-88E3-BF5BAAEBDEB0}"/>
          </ac:spMkLst>
        </pc:spChg>
        <pc:spChg chg="add del">
          <ac:chgData name="Kevin Stilts" userId="99c6032548666723" providerId="LiveId" clId="{A1926BD9-1CD2-499B-B671-DC7945997B4B}" dt="2022-12-15T19:07:13.847" v="6407"/>
          <ac:spMkLst>
            <pc:docMk/>
            <pc:sldMk cId="3630425902" sldId="298"/>
            <ac:spMk id="1033" creationId="{0459807F-B6FA-44D3-9A53-C55B6B56884A}"/>
          </ac:spMkLst>
        </pc:spChg>
      </pc:sldChg>
      <pc:sldMasterChg chg="modSldLayout">
        <pc:chgData name="Kevin Stilts" userId="99c6032548666723" providerId="LiveId" clId="{A1926BD9-1CD2-499B-B671-DC7945997B4B}" dt="2022-12-10T02:36:28.565" v="5318" actId="735"/>
        <pc:sldMasterMkLst>
          <pc:docMk/>
          <pc:sldMasterMk cId="1970695199" sldId="2147483648"/>
        </pc:sldMasterMkLst>
        <pc:sldLayoutChg chg="modSp">
          <pc:chgData name="Kevin Stilts" userId="99c6032548666723" providerId="LiveId" clId="{A1926BD9-1CD2-499B-B671-DC7945997B4B}" dt="2022-12-10T02:36:28.565" v="5318" actId="735"/>
          <pc:sldLayoutMkLst>
            <pc:docMk/>
            <pc:sldMasterMk cId="1970695199" sldId="2147483648"/>
            <pc:sldLayoutMk cId="90636773" sldId="2147483650"/>
          </pc:sldLayoutMkLst>
        </pc:sldLayoutChg>
      </pc:sldMasterChg>
    </pc:docChg>
  </pc:docChgLst>
  <pc:docChgLst>
    <pc:chgData name="Kevin Stilts" userId="99c6032548666723" providerId="LiveId" clId="{E29BE2F5-58AB-4746-8621-53E59D8BA053}"/>
    <pc:docChg chg="undo custSel addSld delSld modSld sldOrd">
      <pc:chgData name="Kevin Stilts" userId="99c6032548666723" providerId="LiveId" clId="{E29BE2F5-58AB-4746-8621-53E59D8BA053}" dt="2023-01-07T21:07:51.243" v="4985" actId="20577"/>
      <pc:docMkLst>
        <pc:docMk/>
      </pc:docMkLst>
      <pc:sldChg chg="modAnim">
        <pc:chgData name="Kevin Stilts" userId="99c6032548666723" providerId="LiveId" clId="{E29BE2F5-58AB-4746-8621-53E59D8BA053}" dt="2023-01-03T22:40:27.062" v="6"/>
        <pc:sldMkLst>
          <pc:docMk/>
          <pc:sldMk cId="1574292838" sldId="262"/>
        </pc:sldMkLst>
      </pc:sldChg>
      <pc:sldChg chg="modSp">
        <pc:chgData name="Kevin Stilts" userId="99c6032548666723" providerId="LiveId" clId="{E29BE2F5-58AB-4746-8621-53E59D8BA053}" dt="2023-01-07T01:24:32.224" v="18" actId="20577"/>
        <pc:sldMkLst>
          <pc:docMk/>
          <pc:sldMk cId="2365211732" sldId="272"/>
        </pc:sldMkLst>
        <pc:spChg chg="mod">
          <ac:chgData name="Kevin Stilts" userId="99c6032548666723" providerId="LiveId" clId="{E29BE2F5-58AB-4746-8621-53E59D8BA053}" dt="2023-01-07T01:24:32.224" v="18" actId="20577"/>
          <ac:spMkLst>
            <pc:docMk/>
            <pc:sldMk cId="2365211732" sldId="272"/>
            <ac:spMk id="3" creationId="{25A2B2ED-6F63-B98C-467C-36EE1DF62564}"/>
          </ac:spMkLst>
        </pc:spChg>
      </pc:sldChg>
      <pc:sldChg chg="modSp">
        <pc:chgData name="Kevin Stilts" userId="99c6032548666723" providerId="LiveId" clId="{E29BE2F5-58AB-4746-8621-53E59D8BA053}" dt="2023-01-03T22:29:47.255" v="3" actId="108"/>
        <pc:sldMkLst>
          <pc:docMk/>
          <pc:sldMk cId="3312079304" sldId="274"/>
        </pc:sldMkLst>
        <pc:spChg chg="mod">
          <ac:chgData name="Kevin Stilts" userId="99c6032548666723" providerId="LiveId" clId="{E29BE2F5-58AB-4746-8621-53E59D8BA053}" dt="2023-01-03T22:29:47.255" v="3" actId="108"/>
          <ac:spMkLst>
            <pc:docMk/>
            <pc:sldMk cId="3312079304" sldId="274"/>
            <ac:spMk id="3" creationId="{25A2B2ED-6F63-B98C-467C-36EE1DF62564}"/>
          </ac:spMkLst>
        </pc:spChg>
      </pc:sldChg>
      <pc:sldChg chg="modSp">
        <pc:chgData name="Kevin Stilts" userId="99c6032548666723" providerId="LiveId" clId="{E29BE2F5-58AB-4746-8621-53E59D8BA053}" dt="2023-01-07T01:29:57.136" v="40" actId="6549"/>
        <pc:sldMkLst>
          <pc:docMk/>
          <pc:sldMk cId="1052970876" sldId="278"/>
        </pc:sldMkLst>
        <pc:spChg chg="mod">
          <ac:chgData name="Kevin Stilts" userId="99c6032548666723" providerId="LiveId" clId="{E29BE2F5-58AB-4746-8621-53E59D8BA053}" dt="2023-01-07T01:29:57.136" v="40" actId="6549"/>
          <ac:spMkLst>
            <pc:docMk/>
            <pc:sldMk cId="1052970876" sldId="278"/>
            <ac:spMk id="3" creationId="{25A2B2ED-6F63-B98C-467C-36EE1DF62564}"/>
          </ac:spMkLst>
        </pc:spChg>
      </pc:sldChg>
      <pc:sldChg chg="modSp mod">
        <pc:chgData name="Kevin Stilts" userId="99c6032548666723" providerId="LiveId" clId="{E29BE2F5-58AB-4746-8621-53E59D8BA053}" dt="2023-01-07T01:29:51.131" v="37" actId="20577"/>
        <pc:sldMkLst>
          <pc:docMk/>
          <pc:sldMk cId="934518368" sldId="279"/>
        </pc:sldMkLst>
        <pc:spChg chg="mod">
          <ac:chgData name="Kevin Stilts" userId="99c6032548666723" providerId="LiveId" clId="{E29BE2F5-58AB-4746-8621-53E59D8BA053}" dt="2023-01-07T01:29:51.131" v="37" actId="20577"/>
          <ac:spMkLst>
            <pc:docMk/>
            <pc:sldMk cId="934518368" sldId="279"/>
            <ac:spMk id="3" creationId="{25A2B2ED-6F63-B98C-467C-36EE1DF62564}"/>
          </ac:spMkLst>
        </pc:spChg>
      </pc:sldChg>
      <pc:sldChg chg="modSp">
        <pc:chgData name="Kevin Stilts" userId="99c6032548666723" providerId="LiveId" clId="{E29BE2F5-58AB-4746-8621-53E59D8BA053}" dt="2023-01-03T22:30:25.979" v="5" actId="255"/>
        <pc:sldMkLst>
          <pc:docMk/>
          <pc:sldMk cId="1301366058" sldId="280"/>
        </pc:sldMkLst>
        <pc:spChg chg="mod">
          <ac:chgData name="Kevin Stilts" userId="99c6032548666723" providerId="LiveId" clId="{E29BE2F5-58AB-4746-8621-53E59D8BA053}" dt="2023-01-03T22:30:25.979" v="5" actId="255"/>
          <ac:spMkLst>
            <pc:docMk/>
            <pc:sldMk cId="1301366058" sldId="280"/>
            <ac:spMk id="3" creationId="{25A2B2ED-6F63-B98C-467C-36EE1DF62564}"/>
          </ac:spMkLst>
        </pc:spChg>
      </pc:sldChg>
      <pc:sldChg chg="modSp modAnim">
        <pc:chgData name="Kevin Stilts" userId="99c6032548666723" providerId="LiveId" clId="{E29BE2F5-58AB-4746-8621-53E59D8BA053}" dt="2023-01-07T01:29:23.738" v="29" actId="20577"/>
        <pc:sldMkLst>
          <pc:docMk/>
          <pc:sldMk cId="3425953468" sldId="282"/>
        </pc:sldMkLst>
        <pc:spChg chg="mod">
          <ac:chgData name="Kevin Stilts" userId="99c6032548666723" providerId="LiveId" clId="{E29BE2F5-58AB-4746-8621-53E59D8BA053}" dt="2023-01-07T01:29:23.738" v="29" actId="20577"/>
          <ac:spMkLst>
            <pc:docMk/>
            <pc:sldMk cId="3425953468" sldId="282"/>
            <ac:spMk id="3" creationId="{25A2B2ED-6F63-B98C-467C-36EE1DF62564}"/>
          </ac:spMkLst>
        </pc:spChg>
      </pc:sldChg>
      <pc:sldChg chg="new del">
        <pc:chgData name="Kevin Stilts" userId="99c6032548666723" providerId="LiveId" clId="{E29BE2F5-58AB-4746-8621-53E59D8BA053}" dt="2023-01-07T21:05:07.248" v="4971" actId="47"/>
        <pc:sldMkLst>
          <pc:docMk/>
          <pc:sldMk cId="1125112137" sldId="299"/>
        </pc:sldMkLst>
      </pc:sldChg>
      <pc:sldChg chg="modSp add mod modAnim">
        <pc:chgData name="Kevin Stilts" userId="99c6032548666723" providerId="LiveId" clId="{E29BE2F5-58AB-4746-8621-53E59D8BA053}" dt="2023-01-07T20:31:32.078" v="3486" actId="20577"/>
        <pc:sldMkLst>
          <pc:docMk/>
          <pc:sldMk cId="2855402990" sldId="300"/>
        </pc:sldMkLst>
        <pc:spChg chg="mod">
          <ac:chgData name="Kevin Stilts" userId="99c6032548666723" providerId="LiveId" clId="{E29BE2F5-58AB-4746-8621-53E59D8BA053}" dt="2023-01-07T01:36:53.147" v="44" actId="20577"/>
          <ac:spMkLst>
            <pc:docMk/>
            <pc:sldMk cId="2855402990" sldId="300"/>
            <ac:spMk id="2" creationId="{491EBE7A-BDBC-432D-12A1-1C1C6C40651F}"/>
          </ac:spMkLst>
        </pc:spChg>
        <pc:spChg chg="mod">
          <ac:chgData name="Kevin Stilts" userId="99c6032548666723" providerId="LiveId" clId="{E29BE2F5-58AB-4746-8621-53E59D8BA053}" dt="2023-01-07T20:31:32.078" v="3486" actId="20577"/>
          <ac:spMkLst>
            <pc:docMk/>
            <pc:sldMk cId="2855402990" sldId="300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E29BE2F5-58AB-4746-8621-53E59D8BA053}" dt="2023-01-07T21:04:53.597" v="4970" actId="6549"/>
        <pc:sldMkLst>
          <pc:docMk/>
          <pc:sldMk cId="4011758844" sldId="301"/>
        </pc:sldMkLst>
        <pc:spChg chg="mod">
          <ac:chgData name="Kevin Stilts" userId="99c6032548666723" providerId="LiveId" clId="{E29BE2F5-58AB-4746-8621-53E59D8BA053}" dt="2023-01-07T21:04:53.597" v="4970" actId="6549"/>
          <ac:spMkLst>
            <pc:docMk/>
            <pc:sldMk cId="4011758844" sldId="301"/>
            <ac:spMk id="3" creationId="{25A2B2ED-6F63-B98C-467C-36EE1DF62564}"/>
          </ac:spMkLst>
        </pc:spChg>
      </pc:sldChg>
      <pc:sldChg chg="modSp add mod ord modAnim">
        <pc:chgData name="Kevin Stilts" userId="99c6032548666723" providerId="LiveId" clId="{E29BE2F5-58AB-4746-8621-53E59D8BA053}" dt="2023-01-07T21:07:42.614" v="4981" actId="20577"/>
        <pc:sldMkLst>
          <pc:docMk/>
          <pc:sldMk cId="954791829" sldId="302"/>
        </pc:sldMkLst>
        <pc:spChg chg="mod">
          <ac:chgData name="Kevin Stilts" userId="99c6032548666723" providerId="LiveId" clId="{E29BE2F5-58AB-4746-8621-53E59D8BA053}" dt="2023-01-07T21:07:42.614" v="4981" actId="20577"/>
          <ac:spMkLst>
            <pc:docMk/>
            <pc:sldMk cId="954791829" sldId="302"/>
            <ac:spMk id="3" creationId="{25A2B2ED-6F63-B98C-467C-36EE1DF62564}"/>
          </ac:spMkLst>
        </pc:spChg>
      </pc:sldChg>
      <pc:sldChg chg="modSp add mod ord addAnim delAnim modAnim">
        <pc:chgData name="Kevin Stilts" userId="99c6032548666723" providerId="LiveId" clId="{E29BE2F5-58AB-4746-8621-53E59D8BA053}" dt="2023-01-07T21:06:10.943" v="4973" actId="21"/>
        <pc:sldMkLst>
          <pc:docMk/>
          <pc:sldMk cId="3913551852" sldId="303"/>
        </pc:sldMkLst>
        <pc:spChg chg="mod">
          <ac:chgData name="Kevin Stilts" userId="99c6032548666723" providerId="LiveId" clId="{E29BE2F5-58AB-4746-8621-53E59D8BA053}" dt="2023-01-07T21:06:10.943" v="4973" actId="21"/>
          <ac:spMkLst>
            <pc:docMk/>
            <pc:sldMk cId="3913551852" sldId="303"/>
            <ac:spMk id="3" creationId="{25A2B2ED-6F63-B98C-467C-36EE1DF62564}"/>
          </ac:spMkLst>
        </pc:spChg>
      </pc:sldChg>
      <pc:sldChg chg="modSp add mod modAnim modNotesTx">
        <pc:chgData name="Kevin Stilts" userId="99c6032548666723" providerId="LiveId" clId="{E29BE2F5-58AB-4746-8621-53E59D8BA053}" dt="2023-01-07T20:30:06.235" v="3450" actId="20577"/>
        <pc:sldMkLst>
          <pc:docMk/>
          <pc:sldMk cId="2637406219" sldId="304"/>
        </pc:sldMkLst>
        <pc:spChg chg="mod">
          <ac:chgData name="Kevin Stilts" userId="99c6032548666723" providerId="LiveId" clId="{E29BE2F5-58AB-4746-8621-53E59D8BA053}" dt="2023-01-07T20:30:06.235" v="3450" actId="20577"/>
          <ac:spMkLst>
            <pc:docMk/>
            <pc:sldMk cId="2637406219" sldId="304"/>
            <ac:spMk id="3" creationId="{25A2B2ED-6F63-B98C-467C-36EE1DF62564}"/>
          </ac:spMkLst>
        </pc:spChg>
      </pc:sldChg>
      <pc:sldChg chg="add">
        <pc:chgData name="Kevin Stilts" userId="99c6032548666723" providerId="LiveId" clId="{E29BE2F5-58AB-4746-8621-53E59D8BA053}" dt="2023-01-07T20:31:59.589" v="3487" actId="2890"/>
        <pc:sldMkLst>
          <pc:docMk/>
          <pc:sldMk cId="2666612854" sldId="305"/>
        </pc:sldMkLst>
      </pc:sldChg>
      <pc:sldChg chg="modSp add modAnim">
        <pc:chgData name="Kevin Stilts" userId="99c6032548666723" providerId="LiveId" clId="{E29BE2F5-58AB-4746-8621-53E59D8BA053}" dt="2023-01-07T20:57:49.622" v="4411" actId="20577"/>
        <pc:sldMkLst>
          <pc:docMk/>
          <pc:sldMk cId="1814029910" sldId="306"/>
        </pc:sldMkLst>
        <pc:spChg chg="mod">
          <ac:chgData name="Kevin Stilts" userId="99c6032548666723" providerId="LiveId" clId="{E29BE2F5-58AB-4746-8621-53E59D8BA053}" dt="2023-01-07T20:57:49.622" v="4411" actId="20577"/>
          <ac:spMkLst>
            <pc:docMk/>
            <pc:sldMk cId="1814029910" sldId="306"/>
            <ac:spMk id="3" creationId="{25A2B2ED-6F63-B98C-467C-36EE1DF62564}"/>
          </ac:spMkLst>
        </pc:spChg>
      </pc:sldChg>
      <pc:sldChg chg="modSp add ord modAnim">
        <pc:chgData name="Kevin Stilts" userId="99c6032548666723" providerId="LiveId" clId="{E29BE2F5-58AB-4746-8621-53E59D8BA053}" dt="2023-01-07T21:07:51.243" v="4985" actId="20577"/>
        <pc:sldMkLst>
          <pc:docMk/>
          <pc:sldMk cId="2537309328" sldId="307"/>
        </pc:sldMkLst>
        <pc:spChg chg="mod">
          <ac:chgData name="Kevin Stilts" userId="99c6032548666723" providerId="LiveId" clId="{E29BE2F5-58AB-4746-8621-53E59D8BA053}" dt="2023-01-07T21:07:51.243" v="4985" actId="20577"/>
          <ac:spMkLst>
            <pc:docMk/>
            <pc:sldMk cId="2537309328" sldId="307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E29BE2F5-58AB-4746-8621-53E59D8BA053}" dt="2023-01-07T21:02:55.056" v="4879" actId="20577"/>
        <pc:sldMkLst>
          <pc:docMk/>
          <pc:sldMk cId="688213151" sldId="308"/>
        </pc:sldMkLst>
        <pc:spChg chg="mod">
          <ac:chgData name="Kevin Stilts" userId="99c6032548666723" providerId="LiveId" clId="{E29BE2F5-58AB-4746-8621-53E59D8BA053}" dt="2023-01-07T21:02:55.056" v="4879" actId="20577"/>
          <ac:spMkLst>
            <pc:docMk/>
            <pc:sldMk cId="688213151" sldId="308"/>
            <ac:spMk id="3" creationId="{25A2B2ED-6F63-B98C-467C-36EE1DF62564}"/>
          </ac:spMkLst>
        </pc:spChg>
      </pc:sldChg>
    </pc:docChg>
  </pc:docChgLst>
  <pc:docChgLst>
    <pc:chgData name="Kevin Stilts" userId="99c6032548666723" providerId="LiveId" clId="{B7B4880E-F536-442A-9239-4A7D50A7B781}"/>
    <pc:docChg chg="undo redo custSel addSld delSld modSld">
      <pc:chgData name="Kevin Stilts" userId="99c6032548666723" providerId="LiveId" clId="{B7B4880E-F536-442A-9239-4A7D50A7B781}" dt="2023-01-11T20:38:46.496" v="14"/>
      <pc:docMkLst>
        <pc:docMk/>
      </pc:docMkLst>
      <pc:sldChg chg="del">
        <pc:chgData name="Kevin Stilts" userId="99c6032548666723" providerId="LiveId" clId="{B7B4880E-F536-442A-9239-4A7D50A7B781}" dt="2023-01-11T20:35:01.564" v="0" actId="47"/>
        <pc:sldMkLst>
          <pc:docMk/>
          <pc:sldMk cId="3968107270" sldId="256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2057919394" sldId="258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232730437" sldId="259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247564031" sldId="260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1574292838" sldId="262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1991031108" sldId="263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1509217700" sldId="264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405779375" sldId="265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2480804967" sldId="266"/>
        </pc:sldMkLst>
      </pc:sldChg>
      <pc:sldChg chg="del">
        <pc:chgData name="Kevin Stilts" userId="99c6032548666723" providerId="LiveId" clId="{B7B4880E-F536-442A-9239-4A7D50A7B781}" dt="2023-01-11T20:35:01.564" v="0" actId="47"/>
        <pc:sldMkLst>
          <pc:docMk/>
          <pc:sldMk cId="4167392659" sldId="267"/>
        </pc:sldMkLst>
      </pc:sldChg>
      <pc:sldChg chg="modAnim">
        <pc:chgData name="Kevin Stilts" userId="99c6032548666723" providerId="LiveId" clId="{B7B4880E-F536-442A-9239-4A7D50A7B781}" dt="2023-01-11T20:38:46.496" v="14"/>
        <pc:sldMkLst>
          <pc:docMk/>
          <pc:sldMk cId="2200202586" sldId="268"/>
        </pc:sldMkLst>
      </pc:sldChg>
      <pc:sldChg chg="modAnim">
        <pc:chgData name="Kevin Stilts" userId="99c6032548666723" providerId="LiveId" clId="{B7B4880E-F536-442A-9239-4A7D50A7B781}" dt="2023-01-11T20:37:41.213" v="12"/>
        <pc:sldMkLst>
          <pc:docMk/>
          <pc:sldMk cId="1301366058" sldId="280"/>
        </pc:sldMkLst>
      </pc:sldChg>
      <pc:sldChg chg="modSp modAnim">
        <pc:chgData name="Kevin Stilts" userId="99c6032548666723" providerId="LiveId" clId="{B7B4880E-F536-442A-9239-4A7D50A7B781}" dt="2023-01-11T20:37:25.763" v="11" actId="20577"/>
        <pc:sldMkLst>
          <pc:docMk/>
          <pc:sldMk cId="3666625926" sldId="281"/>
        </pc:sldMkLst>
        <pc:spChg chg="mod">
          <ac:chgData name="Kevin Stilts" userId="99c6032548666723" providerId="LiveId" clId="{B7B4880E-F536-442A-9239-4A7D50A7B781}" dt="2023-01-11T20:37:25.763" v="11" actId="20577"/>
          <ac:spMkLst>
            <pc:docMk/>
            <pc:sldMk cId="3666625926" sldId="281"/>
            <ac:spMk id="3" creationId="{25A2B2ED-6F63-B98C-467C-36EE1DF62564}"/>
          </ac:spMkLst>
        </pc:spChg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198173909" sldId="285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658750267" sldId="286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904681181" sldId="287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259522472" sldId="288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867938417" sldId="290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607649943" sldId="291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993647558" sldId="292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969675957" sldId="293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1805097690" sldId="294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416392271" sldId="295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1692707849" sldId="297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295277417" sldId="298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855402990" sldId="300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4011758844" sldId="301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954791829" sldId="302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913551852" sldId="303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637406219" sldId="304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1814029910" sldId="306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537309328" sldId="307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688213151" sldId="308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905137688" sldId="310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460066980" sldId="311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938265801" sldId="312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672096855" sldId="313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850955548" sldId="314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1784933700" sldId="315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122620134" sldId="316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3431383941" sldId="317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881181492" sldId="318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1514678067" sldId="319"/>
        </pc:sldMkLst>
      </pc:sldChg>
      <pc:sldChg chg="add del">
        <pc:chgData name="Kevin Stilts" userId="99c6032548666723" providerId="LiveId" clId="{B7B4880E-F536-442A-9239-4A7D50A7B781}" dt="2023-01-11T20:37:20.330" v="7" actId="47"/>
        <pc:sldMkLst>
          <pc:docMk/>
          <pc:sldMk cId="2091491556" sldId="320"/>
        </pc:sldMkLst>
      </pc:sldChg>
    </pc:docChg>
  </pc:docChgLst>
  <pc:docChgLst>
    <pc:chgData name="Kevin Stilts" userId="99c6032548666723" providerId="LiveId" clId="{D5AE17E2-BF09-4308-A9C6-2DE94B0BD669}"/>
    <pc:docChg chg="undo redo custSel addSld delSld modSld sldOrd modMainMaster">
      <pc:chgData name="Kevin Stilts" userId="99c6032548666723" providerId="LiveId" clId="{D5AE17E2-BF09-4308-A9C6-2DE94B0BD669}" dt="2022-12-13T20:34:04.200" v="2665"/>
      <pc:docMkLst>
        <pc:docMk/>
      </pc:docMkLst>
      <pc:sldChg chg="modAnim modNotesTx">
        <pc:chgData name="Kevin Stilts" userId="99c6032548666723" providerId="LiveId" clId="{D5AE17E2-BF09-4308-A9C6-2DE94B0BD669}" dt="2022-12-12T18:57:30.717" v="1058" actId="20577"/>
        <pc:sldMkLst>
          <pc:docMk/>
          <pc:sldMk cId="3968107270" sldId="256"/>
        </pc:sldMkLst>
      </pc:sldChg>
      <pc:sldChg chg="modSp modAnim">
        <pc:chgData name="Kevin Stilts" userId="99c6032548666723" providerId="LiveId" clId="{D5AE17E2-BF09-4308-A9C6-2DE94B0BD669}" dt="2022-12-12T18:15:28.822" v="393" actId="113"/>
        <pc:sldMkLst>
          <pc:docMk/>
          <pc:sldMk cId="1574292838" sldId="262"/>
        </pc:sldMkLst>
        <pc:spChg chg="mod">
          <ac:chgData name="Kevin Stilts" userId="99c6032548666723" providerId="LiveId" clId="{D5AE17E2-BF09-4308-A9C6-2DE94B0BD669}" dt="2022-12-12T18:15:28.822" v="393" actId="113"/>
          <ac:spMkLst>
            <pc:docMk/>
            <pc:sldMk cId="1574292838" sldId="262"/>
            <ac:spMk id="3" creationId="{25A2B2ED-6F63-B98C-467C-36EE1DF62564}"/>
          </ac:spMkLst>
        </pc:spChg>
      </pc:sldChg>
      <pc:sldChg chg="modSp">
        <pc:chgData name="Kevin Stilts" userId="99c6032548666723" providerId="LiveId" clId="{D5AE17E2-BF09-4308-A9C6-2DE94B0BD669}" dt="2022-12-12T18:31:35.252" v="751" actId="113"/>
        <pc:sldMkLst>
          <pc:docMk/>
          <pc:sldMk cId="1509217700" sldId="264"/>
        </pc:sldMkLst>
        <pc:spChg chg="mod">
          <ac:chgData name="Kevin Stilts" userId="99c6032548666723" providerId="LiveId" clId="{D5AE17E2-BF09-4308-A9C6-2DE94B0BD669}" dt="2022-12-12T18:31:35.252" v="751" actId="113"/>
          <ac:spMkLst>
            <pc:docMk/>
            <pc:sldMk cId="1509217700" sldId="264"/>
            <ac:spMk id="3" creationId="{25A2B2ED-6F63-B98C-467C-36EE1DF62564}"/>
          </ac:spMkLst>
        </pc:spChg>
      </pc:sldChg>
      <pc:sldChg chg="setBg">
        <pc:chgData name="Kevin Stilts" userId="99c6032548666723" providerId="LiveId" clId="{D5AE17E2-BF09-4308-A9C6-2DE94B0BD669}" dt="2022-12-13T19:12:05.893" v="1069"/>
        <pc:sldMkLst>
          <pc:docMk/>
          <pc:sldMk cId="2480804967" sldId="266"/>
        </pc:sldMkLst>
      </pc:sldChg>
      <pc:sldChg chg="ord">
        <pc:chgData name="Kevin Stilts" userId="99c6032548666723" providerId="LiveId" clId="{D5AE17E2-BF09-4308-A9C6-2DE94B0BD669}" dt="2022-12-13T19:12:07.214" v="1070" actId="20578"/>
        <pc:sldMkLst>
          <pc:docMk/>
          <pc:sldMk cId="2200202586" sldId="268"/>
        </pc:sldMkLst>
      </pc:sldChg>
      <pc:sldChg chg="modSp add modAnim">
        <pc:chgData name="Kevin Stilts" userId="99c6032548666723" providerId="LiveId" clId="{D5AE17E2-BF09-4308-A9C6-2DE94B0BD669}" dt="2022-12-12T17:51:10.558" v="68" actId="108"/>
        <pc:sldMkLst>
          <pc:docMk/>
          <pc:sldMk cId="3726259948" sldId="277"/>
        </pc:sldMkLst>
        <pc:spChg chg="mod">
          <ac:chgData name="Kevin Stilts" userId="99c6032548666723" providerId="LiveId" clId="{D5AE17E2-BF09-4308-A9C6-2DE94B0BD669}" dt="2022-12-12T17:51:10.558" v="68" actId="108"/>
          <ac:spMkLst>
            <pc:docMk/>
            <pc:sldMk cId="3726259948" sldId="277"/>
            <ac:spMk id="3" creationId="{25A2B2ED-6F63-B98C-467C-36EE1DF62564}"/>
          </ac:spMkLst>
        </pc:spChg>
      </pc:sldChg>
      <pc:sldChg chg="modSp add">
        <pc:chgData name="Kevin Stilts" userId="99c6032548666723" providerId="LiveId" clId="{D5AE17E2-BF09-4308-A9C6-2DE94B0BD669}" dt="2022-12-12T17:52:13.402" v="109" actId="113"/>
        <pc:sldMkLst>
          <pc:docMk/>
          <pc:sldMk cId="1052970876" sldId="278"/>
        </pc:sldMkLst>
        <pc:spChg chg="mod">
          <ac:chgData name="Kevin Stilts" userId="99c6032548666723" providerId="LiveId" clId="{D5AE17E2-BF09-4308-A9C6-2DE94B0BD669}" dt="2022-12-12T17:52:13.402" v="109" actId="113"/>
          <ac:spMkLst>
            <pc:docMk/>
            <pc:sldMk cId="1052970876" sldId="278"/>
            <ac:spMk id="3" creationId="{25A2B2ED-6F63-B98C-467C-36EE1DF62564}"/>
          </ac:spMkLst>
        </pc:spChg>
      </pc:sldChg>
      <pc:sldChg chg="modSp add">
        <pc:chgData name="Kevin Stilts" userId="99c6032548666723" providerId="LiveId" clId="{D5AE17E2-BF09-4308-A9C6-2DE94B0BD669}" dt="2022-12-12T17:53:13.384" v="145" actId="207"/>
        <pc:sldMkLst>
          <pc:docMk/>
          <pc:sldMk cId="934518368" sldId="279"/>
        </pc:sldMkLst>
        <pc:spChg chg="mod">
          <ac:chgData name="Kevin Stilts" userId="99c6032548666723" providerId="LiveId" clId="{D5AE17E2-BF09-4308-A9C6-2DE94B0BD669}" dt="2022-12-12T17:53:13.384" v="145" actId="207"/>
          <ac:spMkLst>
            <pc:docMk/>
            <pc:sldMk cId="934518368" sldId="279"/>
            <ac:spMk id="3" creationId="{25A2B2ED-6F63-B98C-467C-36EE1DF62564}"/>
          </ac:spMkLst>
        </pc:spChg>
      </pc:sldChg>
      <pc:sldChg chg="modSp add">
        <pc:chgData name="Kevin Stilts" userId="99c6032548666723" providerId="LiveId" clId="{D5AE17E2-BF09-4308-A9C6-2DE94B0BD669}" dt="2022-12-12T17:55:01.807" v="175" actId="207"/>
        <pc:sldMkLst>
          <pc:docMk/>
          <pc:sldMk cId="1301366058" sldId="280"/>
        </pc:sldMkLst>
        <pc:spChg chg="mod">
          <ac:chgData name="Kevin Stilts" userId="99c6032548666723" providerId="LiveId" clId="{D5AE17E2-BF09-4308-A9C6-2DE94B0BD669}" dt="2022-12-12T17:55:01.807" v="175" actId="207"/>
          <ac:spMkLst>
            <pc:docMk/>
            <pc:sldMk cId="1301366058" sldId="280"/>
            <ac:spMk id="3" creationId="{25A2B2ED-6F63-B98C-467C-36EE1DF62564}"/>
          </ac:spMkLst>
        </pc:spChg>
      </pc:sldChg>
      <pc:sldChg chg="modSp add mod">
        <pc:chgData name="Kevin Stilts" userId="99c6032548666723" providerId="LiveId" clId="{D5AE17E2-BF09-4308-A9C6-2DE94B0BD669}" dt="2022-12-12T17:59:22.760" v="284" actId="20577"/>
        <pc:sldMkLst>
          <pc:docMk/>
          <pc:sldMk cId="3666625926" sldId="281"/>
        </pc:sldMkLst>
        <pc:spChg chg="mod">
          <ac:chgData name="Kevin Stilts" userId="99c6032548666723" providerId="LiveId" clId="{D5AE17E2-BF09-4308-A9C6-2DE94B0BD669}" dt="2022-12-12T17:59:22.760" v="284" actId="20577"/>
          <ac:spMkLst>
            <pc:docMk/>
            <pc:sldMk cId="3666625926" sldId="281"/>
            <ac:spMk id="3" creationId="{25A2B2ED-6F63-B98C-467C-36EE1DF62564}"/>
          </ac:spMkLst>
        </pc:spChg>
      </pc:sldChg>
      <pc:sldChg chg="modSp add">
        <pc:chgData name="Kevin Stilts" userId="99c6032548666723" providerId="LiveId" clId="{D5AE17E2-BF09-4308-A9C6-2DE94B0BD669}" dt="2022-12-12T17:58:28.785" v="273" actId="20577"/>
        <pc:sldMkLst>
          <pc:docMk/>
          <pc:sldMk cId="3425953468" sldId="282"/>
        </pc:sldMkLst>
        <pc:spChg chg="mod">
          <ac:chgData name="Kevin Stilts" userId="99c6032548666723" providerId="LiveId" clId="{D5AE17E2-BF09-4308-A9C6-2DE94B0BD669}" dt="2022-12-12T17:58:28.785" v="273" actId="20577"/>
          <ac:spMkLst>
            <pc:docMk/>
            <pc:sldMk cId="3425953468" sldId="282"/>
            <ac:spMk id="3" creationId="{25A2B2ED-6F63-B98C-467C-36EE1DF62564}"/>
          </ac:spMkLst>
        </pc:spChg>
      </pc:sldChg>
      <pc:sldChg chg="modSp add modAnim">
        <pc:chgData name="Kevin Stilts" userId="99c6032548666723" providerId="LiveId" clId="{D5AE17E2-BF09-4308-A9C6-2DE94B0BD669}" dt="2022-12-12T18:00:20.169" v="298" actId="20577"/>
        <pc:sldMkLst>
          <pc:docMk/>
          <pc:sldMk cId="1662154122" sldId="283"/>
        </pc:sldMkLst>
        <pc:spChg chg="mod">
          <ac:chgData name="Kevin Stilts" userId="99c6032548666723" providerId="LiveId" clId="{D5AE17E2-BF09-4308-A9C6-2DE94B0BD669}" dt="2022-12-12T18:00:20.169" v="298" actId="20577"/>
          <ac:spMkLst>
            <pc:docMk/>
            <pc:sldMk cId="1662154122" sldId="283"/>
            <ac:spMk id="3" creationId="{25A2B2ED-6F63-B98C-467C-36EE1DF62564}"/>
          </ac:spMkLst>
        </pc:spChg>
      </pc:sldChg>
      <pc:sldChg chg="modSp add del mod ord modAnim">
        <pc:chgData name="Kevin Stilts" userId="99c6032548666723" providerId="LiveId" clId="{D5AE17E2-BF09-4308-A9C6-2DE94B0BD669}" dt="2022-12-12T18:14:45.005" v="381" actId="47"/>
        <pc:sldMkLst>
          <pc:docMk/>
          <pc:sldMk cId="1577279489" sldId="284"/>
        </pc:sldMkLst>
        <pc:spChg chg="mod">
          <ac:chgData name="Kevin Stilts" userId="99c6032548666723" providerId="LiveId" clId="{D5AE17E2-BF09-4308-A9C6-2DE94B0BD669}" dt="2022-12-12T18:05:29.206" v="346" actId="20577"/>
          <ac:spMkLst>
            <pc:docMk/>
            <pc:sldMk cId="1577279489" sldId="284"/>
            <ac:spMk id="2" creationId="{491EBE7A-BDBC-432D-12A1-1C1C6C40651F}"/>
          </ac:spMkLst>
        </pc:spChg>
        <pc:spChg chg="mod">
          <ac:chgData name="Kevin Stilts" userId="99c6032548666723" providerId="LiveId" clId="{D5AE17E2-BF09-4308-A9C6-2DE94B0BD669}" dt="2022-12-12T18:14:39.572" v="378" actId="20577"/>
          <ac:spMkLst>
            <pc:docMk/>
            <pc:sldMk cId="1577279489" sldId="284"/>
            <ac:spMk id="3" creationId="{25A2B2ED-6F63-B98C-467C-36EE1DF62564}"/>
          </ac:spMkLst>
        </pc:spChg>
      </pc:sldChg>
      <pc:sldChg chg="add">
        <pc:chgData name="Kevin Stilts" userId="99c6032548666723" providerId="LiveId" clId="{D5AE17E2-BF09-4308-A9C6-2DE94B0BD669}" dt="2022-12-12T18:58:41.124" v="1062"/>
        <pc:sldMkLst>
          <pc:docMk/>
          <pc:sldMk cId="2272932290" sldId="284"/>
        </pc:sldMkLst>
      </pc:sldChg>
      <pc:sldChg chg="add del setBg">
        <pc:chgData name="Kevin Stilts" userId="99c6032548666723" providerId="LiveId" clId="{D5AE17E2-BF09-4308-A9C6-2DE94B0BD669}" dt="2022-12-12T18:58:41.115" v="1061"/>
        <pc:sldMkLst>
          <pc:docMk/>
          <pc:sldMk cId="2866719032" sldId="284"/>
        </pc:sldMkLst>
      </pc:sldChg>
      <pc:sldChg chg="delSp modSp add del mod setBg delDesignElem">
        <pc:chgData name="Kevin Stilts" userId="99c6032548666723" providerId="LiveId" clId="{D5AE17E2-BF09-4308-A9C6-2DE94B0BD669}" dt="2022-12-12T18:52:08.096" v="758" actId="47"/>
        <pc:sldMkLst>
          <pc:docMk/>
          <pc:sldMk cId="2867458258" sldId="285"/>
        </pc:sldMkLst>
        <pc:spChg chg="mod">
          <ac:chgData name="Kevin Stilts" userId="99c6032548666723" providerId="LiveId" clId="{D5AE17E2-BF09-4308-A9C6-2DE94B0BD669}" dt="2022-12-12T18:05:17.273" v="318" actId="20577"/>
          <ac:spMkLst>
            <pc:docMk/>
            <pc:sldMk cId="2867458258" sldId="285"/>
            <ac:spMk id="3" creationId="{C03AE689-8685-9450-4347-5A7701064275}"/>
          </ac:spMkLst>
        </pc:spChg>
        <pc:spChg chg="del">
          <ac:chgData name="Kevin Stilts" userId="99c6032548666723" providerId="LiveId" clId="{D5AE17E2-BF09-4308-A9C6-2DE94B0BD669}" dt="2022-12-12T18:05:07.229" v="305"/>
          <ac:spMkLst>
            <pc:docMk/>
            <pc:sldMk cId="2867458258" sldId="285"/>
            <ac:spMk id="1031" creationId="{0E91F5CA-B392-444C-88E3-BF5BAAEBDEB0}"/>
          </ac:spMkLst>
        </pc:spChg>
        <pc:spChg chg="del">
          <ac:chgData name="Kevin Stilts" userId="99c6032548666723" providerId="LiveId" clId="{D5AE17E2-BF09-4308-A9C6-2DE94B0BD669}" dt="2022-12-12T18:05:07.229" v="305"/>
          <ac:spMkLst>
            <pc:docMk/>
            <pc:sldMk cId="2867458258" sldId="285"/>
            <ac:spMk id="1033" creationId="{0459807F-B6FA-44D3-9A53-C55B6B56884A}"/>
          </ac:spMkLst>
        </pc:spChg>
      </pc:sldChg>
      <pc:sldChg chg="addSp delSp add del setBg delDesignElem">
        <pc:chgData name="Kevin Stilts" userId="99c6032548666723" providerId="LiveId" clId="{D5AE17E2-BF09-4308-A9C6-2DE94B0BD669}" dt="2022-12-12T18:58:41.115" v="1061"/>
        <pc:sldMkLst>
          <pc:docMk/>
          <pc:sldMk cId="3004389571" sldId="285"/>
        </pc:sldMkLst>
        <pc:spChg chg="add del">
          <ac:chgData name="Kevin Stilts" userId="99c6032548666723" providerId="LiveId" clId="{D5AE17E2-BF09-4308-A9C6-2DE94B0BD669}" dt="2022-12-12T18:58:41.115" v="1061"/>
          <ac:spMkLst>
            <pc:docMk/>
            <pc:sldMk cId="3004389571" sldId="285"/>
            <ac:spMk id="1031" creationId="{0E91F5CA-B392-444C-88E3-BF5BAAEBDEB0}"/>
          </ac:spMkLst>
        </pc:spChg>
        <pc:spChg chg="add del">
          <ac:chgData name="Kevin Stilts" userId="99c6032548666723" providerId="LiveId" clId="{D5AE17E2-BF09-4308-A9C6-2DE94B0BD669}" dt="2022-12-12T18:58:41.115" v="1061"/>
          <ac:spMkLst>
            <pc:docMk/>
            <pc:sldMk cId="3004389571" sldId="285"/>
            <ac:spMk id="1033" creationId="{0459807F-B6FA-44D3-9A53-C55B6B56884A}"/>
          </ac:spMkLst>
        </pc:spChg>
      </pc:sldChg>
      <pc:sldChg chg="modSp add mod">
        <pc:chgData name="Kevin Stilts" userId="99c6032548666723" providerId="LiveId" clId="{D5AE17E2-BF09-4308-A9C6-2DE94B0BD669}" dt="2022-12-12T18:58:56.157" v="1066"/>
        <pc:sldMkLst>
          <pc:docMk/>
          <pc:sldMk cId="3198173909" sldId="285"/>
        </pc:sldMkLst>
        <pc:spChg chg="mod">
          <ac:chgData name="Kevin Stilts" userId="99c6032548666723" providerId="LiveId" clId="{D5AE17E2-BF09-4308-A9C6-2DE94B0BD669}" dt="2022-12-12T18:58:56.157" v="1066"/>
          <ac:spMkLst>
            <pc:docMk/>
            <pc:sldMk cId="3198173909" sldId="285"/>
            <ac:spMk id="3" creationId="{C03AE689-8685-9450-4347-5A7701064275}"/>
          </ac:spMkLst>
        </pc:spChg>
      </pc:sldChg>
      <pc:sldChg chg="modSp add del mod setBg modAnim">
        <pc:chgData name="Kevin Stilts" userId="99c6032548666723" providerId="LiveId" clId="{D5AE17E2-BF09-4308-A9C6-2DE94B0BD669}" dt="2022-12-12T18:52:05.156" v="757" actId="47"/>
        <pc:sldMkLst>
          <pc:docMk/>
          <pc:sldMk cId="771097749" sldId="286"/>
        </pc:sldMkLst>
        <pc:spChg chg="mod">
          <ac:chgData name="Kevin Stilts" userId="99c6032548666723" providerId="LiveId" clId="{D5AE17E2-BF09-4308-A9C6-2DE94B0BD669}" dt="2022-12-12T18:21:04.796" v="421" actId="20577"/>
          <ac:spMkLst>
            <pc:docMk/>
            <pc:sldMk cId="771097749" sldId="286"/>
            <ac:spMk id="2" creationId="{491EBE7A-BDBC-432D-12A1-1C1C6C40651F}"/>
          </ac:spMkLst>
        </pc:spChg>
        <pc:spChg chg="mod">
          <ac:chgData name="Kevin Stilts" userId="99c6032548666723" providerId="LiveId" clId="{D5AE17E2-BF09-4308-A9C6-2DE94B0BD669}" dt="2022-12-12T18:27:15.139" v="749" actId="313"/>
          <ac:spMkLst>
            <pc:docMk/>
            <pc:sldMk cId="771097749" sldId="286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D5AE17E2-BF09-4308-A9C6-2DE94B0BD669}" dt="2022-12-13T20:28:59.084" v="2597"/>
        <pc:sldMkLst>
          <pc:docMk/>
          <pc:sldMk cId="3658750267" sldId="286"/>
        </pc:sldMkLst>
        <pc:spChg chg="mod">
          <ac:chgData name="Kevin Stilts" userId="99c6032548666723" providerId="LiveId" clId="{D5AE17E2-BF09-4308-A9C6-2DE94B0BD669}" dt="2022-12-13T19:13:24.258" v="1072"/>
          <ac:spMkLst>
            <pc:docMk/>
            <pc:sldMk cId="3658750267" sldId="286"/>
            <ac:spMk id="2" creationId="{491EBE7A-BDBC-432D-12A1-1C1C6C40651F}"/>
          </ac:spMkLst>
        </pc:spChg>
        <pc:spChg chg="mod">
          <ac:chgData name="Kevin Stilts" userId="99c6032548666723" providerId="LiveId" clId="{D5AE17E2-BF09-4308-A9C6-2DE94B0BD669}" dt="2022-12-13T19:16:40.006" v="1111" actId="6549"/>
          <ac:spMkLst>
            <pc:docMk/>
            <pc:sldMk cId="3658750267" sldId="286"/>
            <ac:spMk id="3" creationId="{25A2B2ED-6F63-B98C-467C-36EE1DF62564}"/>
          </ac:spMkLst>
        </pc:spChg>
      </pc:sldChg>
      <pc:sldChg chg="modSp add mod modAnim">
        <pc:chgData name="Kevin Stilts" userId="99c6032548666723" providerId="LiveId" clId="{D5AE17E2-BF09-4308-A9C6-2DE94B0BD669}" dt="2022-12-13T20:29:37.237" v="2605"/>
        <pc:sldMkLst>
          <pc:docMk/>
          <pc:sldMk cId="904681181" sldId="287"/>
        </pc:sldMkLst>
        <pc:spChg chg="mod">
          <ac:chgData name="Kevin Stilts" userId="99c6032548666723" providerId="LiveId" clId="{D5AE17E2-BF09-4308-A9C6-2DE94B0BD669}" dt="2022-12-13T19:17:54.247" v="1113"/>
          <ac:spMkLst>
            <pc:docMk/>
            <pc:sldMk cId="904681181" sldId="287"/>
            <ac:spMk id="2" creationId="{491EBE7A-BDBC-432D-12A1-1C1C6C40651F}"/>
          </ac:spMkLst>
        </pc:spChg>
        <pc:spChg chg="mod">
          <ac:chgData name="Kevin Stilts" userId="99c6032548666723" providerId="LiveId" clId="{D5AE17E2-BF09-4308-A9C6-2DE94B0BD669}" dt="2022-12-13T20:27:32.317" v="2593" actId="14"/>
          <ac:spMkLst>
            <pc:docMk/>
            <pc:sldMk cId="904681181" sldId="287"/>
            <ac:spMk id="3" creationId="{25A2B2ED-6F63-B98C-467C-36EE1DF62564}"/>
          </ac:spMkLst>
        </pc:spChg>
      </pc:sldChg>
      <pc:sldChg chg="modSp add mod ord modAnim">
        <pc:chgData name="Kevin Stilts" userId="99c6032548666723" providerId="LiveId" clId="{D5AE17E2-BF09-4308-A9C6-2DE94B0BD669}" dt="2022-12-13T20:29:21.373" v="2602"/>
        <pc:sldMkLst>
          <pc:docMk/>
          <pc:sldMk cId="3259522472" sldId="288"/>
        </pc:sldMkLst>
        <pc:spChg chg="mod">
          <ac:chgData name="Kevin Stilts" userId="99c6032548666723" providerId="LiveId" clId="{D5AE17E2-BF09-4308-A9C6-2DE94B0BD669}" dt="2022-12-13T20:27:14.198" v="2591" actId="255"/>
          <ac:spMkLst>
            <pc:docMk/>
            <pc:sldMk cId="3259522472" sldId="288"/>
            <ac:spMk id="3" creationId="{25A2B2ED-6F63-B98C-467C-36EE1DF62564}"/>
          </ac:spMkLst>
        </pc:spChg>
      </pc:sldChg>
      <pc:sldChg chg="add del">
        <pc:chgData name="Kevin Stilts" userId="99c6032548666723" providerId="LiveId" clId="{D5AE17E2-BF09-4308-A9C6-2DE94B0BD669}" dt="2022-12-13T20:06:46.718" v="1948" actId="47"/>
        <pc:sldMkLst>
          <pc:docMk/>
          <pc:sldMk cId="592660369" sldId="289"/>
        </pc:sldMkLst>
      </pc:sldChg>
      <pc:sldChg chg="modSp add mod modAnim">
        <pc:chgData name="Kevin Stilts" userId="99c6032548666723" providerId="LiveId" clId="{D5AE17E2-BF09-4308-A9C6-2DE94B0BD669}" dt="2022-12-13T20:32:01.843" v="2663" actId="20577"/>
        <pc:sldMkLst>
          <pc:docMk/>
          <pc:sldMk cId="3867938417" sldId="290"/>
        </pc:sldMkLst>
        <pc:spChg chg="mod">
          <ac:chgData name="Kevin Stilts" userId="99c6032548666723" providerId="LiveId" clId="{D5AE17E2-BF09-4308-A9C6-2DE94B0BD669}" dt="2022-12-13T20:32:01.843" v="2663" actId="20577"/>
          <ac:spMkLst>
            <pc:docMk/>
            <pc:sldMk cId="3867938417" sldId="290"/>
            <ac:spMk id="3" creationId="{25A2B2ED-6F63-B98C-467C-36EE1DF62564}"/>
          </ac:spMkLst>
        </pc:spChg>
      </pc:sldChg>
      <pc:sldChg chg="modSp add mod modAnim modNotesTx">
        <pc:chgData name="Kevin Stilts" userId="99c6032548666723" providerId="LiveId" clId="{D5AE17E2-BF09-4308-A9C6-2DE94B0BD669}" dt="2022-12-13T20:29:58.228" v="2611"/>
        <pc:sldMkLst>
          <pc:docMk/>
          <pc:sldMk cId="3607649943" sldId="291"/>
        </pc:sldMkLst>
        <pc:spChg chg="mod">
          <ac:chgData name="Kevin Stilts" userId="99c6032548666723" providerId="LiveId" clId="{D5AE17E2-BF09-4308-A9C6-2DE94B0BD669}" dt="2022-12-13T20:06:32.848" v="1947" actId="6549"/>
          <ac:spMkLst>
            <pc:docMk/>
            <pc:sldMk cId="3607649943" sldId="291"/>
            <ac:spMk id="3" creationId="{25A2B2ED-6F63-B98C-467C-36EE1DF62564}"/>
          </ac:spMkLst>
        </pc:spChg>
      </pc:sldChg>
      <pc:sldChg chg="modSp add modAnim modNotesTx">
        <pc:chgData name="Kevin Stilts" userId="99c6032548666723" providerId="LiveId" clId="{D5AE17E2-BF09-4308-A9C6-2DE94B0BD669}" dt="2022-12-13T20:30:19.518" v="2615"/>
        <pc:sldMkLst>
          <pc:docMk/>
          <pc:sldMk cId="993647558" sldId="292"/>
        </pc:sldMkLst>
        <pc:spChg chg="mod">
          <ac:chgData name="Kevin Stilts" userId="99c6032548666723" providerId="LiveId" clId="{D5AE17E2-BF09-4308-A9C6-2DE94B0BD669}" dt="2022-12-13T20:12:55.574" v="2220" actId="207"/>
          <ac:spMkLst>
            <pc:docMk/>
            <pc:sldMk cId="993647558" sldId="292"/>
            <ac:spMk id="3" creationId="{25A2B2ED-6F63-B98C-467C-36EE1DF62564}"/>
          </ac:spMkLst>
        </pc:spChg>
      </pc:sldChg>
      <pc:sldChg chg="modSp add modAnim modNotesTx">
        <pc:chgData name="Kevin Stilts" userId="99c6032548666723" providerId="LiveId" clId="{D5AE17E2-BF09-4308-A9C6-2DE94B0BD669}" dt="2022-12-13T20:31:36.051" v="2640" actId="207"/>
        <pc:sldMkLst>
          <pc:docMk/>
          <pc:sldMk cId="969675957" sldId="293"/>
        </pc:sldMkLst>
        <pc:spChg chg="mod">
          <ac:chgData name="Kevin Stilts" userId="99c6032548666723" providerId="LiveId" clId="{D5AE17E2-BF09-4308-A9C6-2DE94B0BD669}" dt="2022-12-13T20:31:36.051" v="2640" actId="207"/>
          <ac:spMkLst>
            <pc:docMk/>
            <pc:sldMk cId="969675957" sldId="293"/>
            <ac:spMk id="3" creationId="{25A2B2ED-6F63-B98C-467C-36EE1DF62564}"/>
          </ac:spMkLst>
        </pc:spChg>
      </pc:sldChg>
      <pc:sldChg chg="modSp add mod modAnim modNotesTx">
        <pc:chgData name="Kevin Stilts" userId="99c6032548666723" providerId="LiveId" clId="{D5AE17E2-BF09-4308-A9C6-2DE94B0BD669}" dt="2022-12-13T20:30:40.115" v="2621"/>
        <pc:sldMkLst>
          <pc:docMk/>
          <pc:sldMk cId="1805097690" sldId="294"/>
        </pc:sldMkLst>
        <pc:spChg chg="mod">
          <ac:chgData name="Kevin Stilts" userId="99c6032548666723" providerId="LiveId" clId="{D5AE17E2-BF09-4308-A9C6-2DE94B0BD669}" dt="2022-12-13T20:25:00.183" v="2531" actId="207"/>
          <ac:spMkLst>
            <pc:docMk/>
            <pc:sldMk cId="1805097690" sldId="294"/>
            <ac:spMk id="3" creationId="{25A2B2ED-6F63-B98C-467C-36EE1DF62564}"/>
          </ac:spMkLst>
        </pc:spChg>
      </pc:sldChg>
      <pc:sldChg chg="modSp add modAnim modNotesTx">
        <pc:chgData name="Kevin Stilts" userId="99c6032548666723" providerId="LiveId" clId="{D5AE17E2-BF09-4308-A9C6-2DE94B0BD669}" dt="2022-12-13T20:30:58.722" v="2624"/>
        <pc:sldMkLst>
          <pc:docMk/>
          <pc:sldMk cId="3416392271" sldId="295"/>
        </pc:sldMkLst>
        <pc:spChg chg="mod">
          <ac:chgData name="Kevin Stilts" userId="99c6032548666723" providerId="LiveId" clId="{D5AE17E2-BF09-4308-A9C6-2DE94B0BD669}" dt="2022-12-13T20:25:37.960" v="2554" actId="6549"/>
          <ac:spMkLst>
            <pc:docMk/>
            <pc:sldMk cId="3416392271" sldId="295"/>
            <ac:spMk id="3" creationId="{25A2B2ED-6F63-B98C-467C-36EE1DF62564}"/>
          </ac:spMkLst>
        </pc:spChg>
      </pc:sldChg>
      <pc:sldChg chg="add setBg">
        <pc:chgData name="Kevin Stilts" userId="99c6032548666723" providerId="LiveId" clId="{D5AE17E2-BF09-4308-A9C6-2DE94B0BD669}" dt="2022-12-13T20:34:04.200" v="2665"/>
        <pc:sldMkLst>
          <pc:docMk/>
          <pc:sldMk cId="303533992" sldId="296"/>
        </pc:sldMkLst>
      </pc:sldChg>
      <pc:sldMasterChg chg="setBg">
        <pc:chgData name="Kevin Stilts" userId="99c6032548666723" providerId="LiveId" clId="{D5AE17E2-BF09-4308-A9C6-2DE94B0BD669}" dt="2022-12-13T19:13:06.168" v="1071"/>
        <pc:sldMasterMkLst>
          <pc:docMk/>
          <pc:sldMasterMk cId="1970695199" sldId="2147483648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3D4E0-6438-44A0-A04B-6D247B84174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8E54-789B-4010-8745-8DA889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3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YOUR LIGHT HIDDEN? Sermon </a:t>
            </a:r>
            <a:r>
              <a:rPr lang="en-US"/>
              <a:t>in December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7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13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7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7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37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73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0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01D4-2FC5-5FA9-F5AB-8DAF2AB5B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80972-7697-37E0-E39E-01F21B4E6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E077-3AD3-7C71-5DBF-C96078AE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7BEBC-75E8-F4E1-3E23-0169CC55D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E0DF6-4AD7-3F42-8777-56E692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1A7D-DE0F-4E48-B9FC-23A9AE3A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CCE9C-0FBA-9EC1-F8AD-4B4D1F8F6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87C66-2360-B0E8-0759-FC1A5741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1DA63-754C-8956-77AD-844A3474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F7C1-B63A-573F-750C-A85E0C90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2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B2D192-5A48-90F2-48C8-A893EB8C0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FD4B3-DD3E-1B28-FEA7-DA034BF9D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9051-72C1-5DF3-69DB-5F4C84F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AD498-B005-978B-F1A6-29B55FF4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94E5-7AA1-99EF-6645-40A8590C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F26B-939C-E68F-8E31-B71ED871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EE98-4E21-D26C-8906-BBB95E79B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3BD97-1135-5BC0-A3D4-6E957DED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8A96A-04EB-DA29-2E65-E0F72C8E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40146-4E08-EDD0-766C-1EAAEC9E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2154-5811-E814-2948-966AD5BA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BD01D-B2A5-BFFB-7BF3-A3C566C5A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21423-856F-93B9-CE68-28A8C5A3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E3DAD-3CD1-201B-7A33-EE7EDBA3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B5503-C17C-E3C6-37B0-32738128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352B-BF99-D796-2D6F-00224CBF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5B5F-7E4C-DBB3-0A65-CDEB05AFC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702DC-C31C-0339-B18A-C2FF8BEC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F8140-1B1A-F9C2-F50D-A0C3BDF9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8DA7E-59E0-0E0C-ED3D-1FE21D0E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698F-1ABD-0C0D-F589-8E5A90E6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D9C3A-B932-D4DA-DBF3-C71C7858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2E8DE-58BB-F2E5-2495-9F7521C41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3154E-EFB7-6299-D35A-6126F4C8B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C28F5-49DC-D529-79CF-B42890CB0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B5E89-671E-2937-56AB-0C28F4ED2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31A1E-5958-008A-9616-B2185BC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60FAF-941C-4048-80CB-C8AD45B8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FDAED-4A0E-7E2C-370F-F52C53A9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A82E-AEF2-EFF1-6797-88E67BFA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A7AE4-5ADE-C79A-7640-75041B4E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47016-F55D-BBFE-41F6-C735C85C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70392-A44B-E578-C319-1F4484CF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85C58-975F-54A9-965D-9E9ECAC2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E2001-58BB-D112-5D0E-D93D17ED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E5E6-D3AF-2DC4-F348-23FB3BB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FE50-630D-1470-45C0-58D787FF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ED36-CF23-9A25-CF73-7DEBCD3D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CC138-2D85-FBA0-3830-C6E4F8015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76854-8C8F-4D0E-5EEF-AB2695AA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7EE1-D73C-0001-EC5F-C4D6336C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15D65-1397-A7A8-CC2C-0EE8EC40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4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2BAC-7DE9-FDBD-12ED-A5E9910B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DA239-0B19-AC0D-E9B3-3B264235D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A40B-52FC-8FDA-57B8-36254560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9A66E-7BED-05CE-F544-51363BFE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8C854-D45C-D847-1828-0D3301F0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AD9C5-51E8-B1AD-68CD-07C5CF3B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C4929-E28E-62A9-D700-D27C76C1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F8A8A-1DB0-8B8D-EDC1-C4DD2F74E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4CE91-E5C9-BF93-EF91-D8352D204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16BD-E363-46A5-B1F2-74CDF1F75F3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B78F5-4CA6-5F8E-3B87-33B7D2D14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98958-D57D-AF59-0D4D-51D4055CC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11A7E-D539-7865-4BFE-711E6022F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5279511"/>
            <a:ext cx="9681882" cy="739880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PERSONAL EVANGELISM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AE689-8685-9450-4347-5A77010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447" y="6019391"/>
            <a:ext cx="7315199" cy="365125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Lesson 2: Why We Are Not Winning More Souls?</a:t>
            </a:r>
          </a:p>
        </p:txBody>
      </p:sp>
      <p:pic>
        <p:nvPicPr>
          <p:cNvPr id="1026" name="Picture 2" descr="Relationship Evangelism">
            <a:extLst>
              <a:ext uri="{FF2B5EF4-FFF2-40B4-BE49-F238E27FC236}">
                <a16:creationId xmlns:a16="http://schemas.microsoft.com/office/drawing/2014/main" id="{09D290E0-6A4E-B81B-AB12-5C9588219F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20667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8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We’re not on fire.</a:t>
            </a:r>
          </a:p>
          <a:p>
            <a:pPr lvl="1"/>
            <a:r>
              <a:rPr lang="en-US" sz="2800" dirty="0"/>
              <a:t>Many seem to have lost their burning intensity of feeling…their ardor.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Rev. 2:4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Jeremiah tried to not speak but the word was like a burning fire.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Jer. 20:9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We need to kindle in our hearts a zeal that is on fire for the Lord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Tit. 2:14;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Rev. 3:15-16</a:t>
            </a:r>
            <a:r>
              <a:rPr lang="en-US" sz="2800" dirty="0"/>
              <a:t>)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We’re too easily discouraged.</a:t>
            </a:r>
          </a:p>
          <a:p>
            <a:pPr lvl="1"/>
            <a:r>
              <a:rPr lang="en-US" sz="2800" dirty="0"/>
              <a:t>The devil will deprive us of our confidence, hope &amp; spirit.</a:t>
            </a:r>
          </a:p>
          <a:p>
            <a:pPr lvl="1"/>
            <a:r>
              <a:rPr lang="en-US" sz="2800" dirty="0"/>
              <a:t>We often allow little things to get us down and we lose courage.</a:t>
            </a:r>
          </a:p>
          <a:p>
            <a:pPr lvl="1"/>
            <a:r>
              <a:rPr lang="en-US" sz="2800" dirty="0"/>
              <a:t>We may get one “NO” and give up.  Don’t give up so easy.  Be persistent!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“And let us not grow weary </a:t>
            </a:r>
            <a:br>
              <a:rPr lang="en-US" sz="3200" dirty="0"/>
            </a:br>
            <a:r>
              <a:rPr lang="en-US" sz="3200" dirty="0"/>
              <a:t>while doing good, </a:t>
            </a:r>
            <a:br>
              <a:rPr lang="en-US" sz="3200" dirty="0"/>
            </a:br>
            <a:r>
              <a:rPr lang="en-US" sz="3200" dirty="0"/>
              <a:t>for in due season we shall reap </a:t>
            </a:r>
            <a:br>
              <a:rPr lang="en-US" sz="3200" dirty="0"/>
            </a:br>
            <a:r>
              <a:rPr lang="en-US" sz="3200" b="1" u="sng" dirty="0"/>
              <a:t>if we do not lose heart</a:t>
            </a:r>
            <a:r>
              <a:rPr lang="en-US" sz="3200" dirty="0"/>
              <a:t>.”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Gal. 6:9</a:t>
            </a:r>
            <a:r>
              <a:rPr lang="en-US" sz="3200" dirty="0"/>
              <a:t>)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01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We’re prejudice.</a:t>
            </a:r>
          </a:p>
          <a:p>
            <a:pPr lvl="1"/>
            <a:r>
              <a:rPr lang="en-US" sz="2800" dirty="0"/>
              <a:t>Some have a tendency to rule out people before even giving them a chance.</a:t>
            </a:r>
          </a:p>
          <a:p>
            <a:pPr lvl="1"/>
            <a:r>
              <a:rPr lang="en-US" sz="2800" dirty="0"/>
              <a:t>We just do not know another person’s heart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1 Cor. 2:11</a:t>
            </a:r>
            <a:r>
              <a:rPr lang="en-US" sz="2800" dirty="0"/>
              <a:t>).</a:t>
            </a:r>
          </a:p>
          <a:p>
            <a:pPr lvl="1"/>
            <a:r>
              <a:rPr lang="en-US" sz="2800" dirty="0"/>
              <a:t>God is no respecter of persons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10:34</a:t>
            </a:r>
            <a:r>
              <a:rPr lang="en-US" sz="2800" dirty="0"/>
              <a:t>)</a:t>
            </a:r>
          </a:p>
          <a:p>
            <a:pPr lvl="2"/>
            <a:r>
              <a:rPr lang="en-US" sz="2400" dirty="0"/>
              <a:t>Neither should we be!</a:t>
            </a:r>
          </a:p>
          <a:p>
            <a:pPr lvl="1"/>
            <a:r>
              <a:rPr lang="en-US" sz="2800" dirty="0"/>
              <a:t>Many of those converted in the 1</a:t>
            </a:r>
            <a:r>
              <a:rPr lang="en-US" sz="2800" baseline="30000" dirty="0"/>
              <a:t>st</a:t>
            </a:r>
            <a:r>
              <a:rPr lang="en-US" sz="2800" dirty="0"/>
              <a:t> century may have seemed like unlikely prospects.</a:t>
            </a:r>
          </a:p>
          <a:p>
            <a:pPr lvl="2"/>
            <a:r>
              <a:rPr lang="en-US" sz="2400" dirty="0"/>
              <a:t>Those on Pentecost, who crucified the Son of God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Acts 2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Saul of Tarsus, who persecuted Christians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Acts 9, 22, &amp; 26</a:t>
            </a:r>
            <a:r>
              <a:rPr lang="en-US" sz="2400" dirty="0"/>
              <a:t>).</a:t>
            </a:r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 have turned our heads away.</a:t>
            </a:r>
          </a:p>
          <a:p>
            <a:pPr lvl="1"/>
            <a:r>
              <a:rPr lang="en-US" sz="2800" dirty="0"/>
              <a:t>Perhaps we are not looking for opportunities to tell others the good news.</a:t>
            </a:r>
          </a:p>
          <a:p>
            <a:pPr lvl="1"/>
            <a:r>
              <a:rPr lang="en-US" sz="2800" dirty="0"/>
              <a:t>Many times opportunity knocks but </a:t>
            </a:r>
            <a:r>
              <a:rPr lang="en-US" sz="2800" b="1" i="1" u="sng" dirty="0"/>
              <a:t>once</a:t>
            </a:r>
            <a:r>
              <a:rPr lang="en-US" sz="2800" dirty="0"/>
              <a:t>.</a:t>
            </a:r>
          </a:p>
          <a:p>
            <a:pPr lvl="2"/>
            <a:r>
              <a:rPr lang="en-US" sz="2400" dirty="0"/>
              <a:t>There’s no telling how many soul winning opportunities knock at our door every day!</a:t>
            </a:r>
          </a:p>
          <a:p>
            <a:pPr lvl="1"/>
            <a:r>
              <a:rPr lang="en-US" sz="2800" dirty="0"/>
              <a:t>Let’s “look on the fields; for they are white already to harvest”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John 4:35</a:t>
            </a:r>
            <a:r>
              <a:rPr lang="en-US" sz="2800" dirty="0"/>
              <a:t>).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97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We’ve lost sight of heaven.</a:t>
            </a:r>
          </a:p>
          <a:p>
            <a:pPr lvl="1"/>
            <a:r>
              <a:rPr lang="en-US" sz="2800" dirty="0"/>
              <a:t>Sometimes we forget this world is not our home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Heb. 11:13</a:t>
            </a:r>
            <a:r>
              <a:rPr lang="en-US" sz="2800" dirty="0"/>
              <a:t>).</a:t>
            </a:r>
          </a:p>
          <a:p>
            <a:pPr lvl="1"/>
            <a:r>
              <a:rPr lang="en-US" sz="2800" dirty="0"/>
              <a:t>We have become materialistic; wrapped up in worldly pursuits.</a:t>
            </a:r>
          </a:p>
          <a:p>
            <a:pPr lvl="1"/>
            <a:r>
              <a:rPr lang="en-US" sz="2800" dirty="0"/>
              <a:t>There is a real need for us to stay focused on heaven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Luke 8:14; Phil. 3:20;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Col. 3:1-2; Matt. 6:19-21</a:t>
            </a:r>
            <a:r>
              <a:rPr lang="en-US" sz="2800" dirty="0"/>
              <a:t>).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1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69" y="214184"/>
            <a:ext cx="7505657" cy="7847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We’re selfish.</a:t>
            </a:r>
          </a:p>
          <a:p>
            <a:pPr lvl="1"/>
            <a:r>
              <a:rPr lang="en-US" sz="2800" dirty="0"/>
              <a:t>The modern philosophy is, </a:t>
            </a:r>
            <a:br>
              <a:rPr lang="en-US" sz="2800" dirty="0"/>
            </a:br>
            <a:r>
              <a:rPr lang="en-US" sz="2800" dirty="0"/>
              <a:t>“Look out for number one!”</a:t>
            </a:r>
          </a:p>
          <a:p>
            <a:pPr lvl="1"/>
            <a:r>
              <a:rPr lang="en-US" sz="2800" dirty="0"/>
              <a:t>We need to learn to think of others; to share the gospel with others. </a:t>
            </a:r>
            <a:r>
              <a:rPr lang="en-US" sz="24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Phil. 2:3-4</a:t>
            </a:r>
            <a:r>
              <a:rPr lang="en-US" sz="2800" dirty="0"/>
              <a:t>; </a:t>
            </a:r>
            <a:br>
              <a:rPr lang="en-US" sz="2800" dirty="0"/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 Tim. 2:2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The hymn “Others” teaches us:</a:t>
            </a:r>
          </a:p>
          <a:p>
            <a:pPr marL="914400" lvl="2" indent="0">
              <a:buNone/>
            </a:pPr>
            <a:r>
              <a:rPr lang="en-US" sz="2600" dirty="0"/>
              <a:t>“Others, Lord, yes, others. </a:t>
            </a:r>
            <a:br>
              <a:rPr lang="en-US" sz="2600" dirty="0"/>
            </a:br>
            <a:r>
              <a:rPr lang="en-US" sz="2600" dirty="0"/>
              <a:t>Let this my motto be, </a:t>
            </a:r>
            <a:br>
              <a:rPr lang="en-US" sz="2600" dirty="0"/>
            </a:br>
            <a:r>
              <a:rPr lang="en-US" sz="2600" dirty="0"/>
              <a:t>Help me to live for others, </a:t>
            </a:r>
            <a:br>
              <a:rPr lang="en-US" sz="2600" dirty="0"/>
            </a:br>
            <a:r>
              <a:rPr lang="en-US" sz="2600" dirty="0"/>
              <a:t>That I may live like Thee”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3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3"/>
            <a:ext cx="7224584" cy="7204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 lack know-how.</a:t>
            </a:r>
          </a:p>
          <a:p>
            <a:pPr lvl="1"/>
            <a:r>
              <a:rPr lang="en-US" sz="2800" dirty="0"/>
              <a:t>Know-how is the knowledge and skills necessary to do something effectively.</a:t>
            </a:r>
          </a:p>
          <a:p>
            <a:pPr lvl="2"/>
            <a:r>
              <a:rPr lang="en-US" sz="2400" dirty="0"/>
              <a:t>Soul winning classes, like these, are needed from time to time, to help us become more effective personal workers.</a:t>
            </a:r>
          </a:p>
          <a:p>
            <a:pPr lvl="1"/>
            <a:r>
              <a:rPr lang="en-US" sz="2800" dirty="0"/>
              <a:t>It is important that we learn how to win souls.</a:t>
            </a:r>
          </a:p>
          <a:p>
            <a:pPr lvl="2"/>
            <a:r>
              <a:rPr lang="en-US" sz="2400" dirty="0"/>
              <a:t>Paul wrote, “Let your speech be always with grace, seasoned with salt, that ye may know how ye ought to answer every man”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Col. 4:6</a:t>
            </a:r>
            <a:r>
              <a:rPr lang="en-US" sz="2400" dirty="0"/>
              <a:t>).</a:t>
            </a:r>
          </a:p>
          <a:p>
            <a:pPr lvl="2"/>
            <a:r>
              <a:rPr lang="en-US" sz="2400" dirty="0"/>
              <a:t>How a thing is said and done is important.</a:t>
            </a:r>
          </a:p>
          <a:p>
            <a:pPr marL="0" indent="0" algn="ctr">
              <a:buNone/>
            </a:pPr>
            <a:r>
              <a:rPr lang="en-US" sz="3200" dirty="0"/>
              <a:t>Do you really think you will ever </a:t>
            </a:r>
            <a:br>
              <a:rPr lang="en-US" sz="3200" dirty="0"/>
            </a:br>
            <a:r>
              <a:rPr lang="en-US" sz="3200" dirty="0"/>
              <a:t>learn how, if you don’t ever try?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There’s a shortage of workers.</a:t>
            </a:r>
          </a:p>
          <a:p>
            <a:pPr lvl="1"/>
            <a:r>
              <a:rPr lang="en-US" sz="2800" dirty="0"/>
              <a:t>This is what it all boils down to.</a:t>
            </a:r>
          </a:p>
          <a:p>
            <a:pPr lvl="1"/>
            <a:r>
              <a:rPr lang="en-US" sz="2800" dirty="0"/>
              <a:t>Let’s face it – soul winning is hard work!</a:t>
            </a:r>
          </a:p>
          <a:p>
            <a:pPr lvl="2"/>
            <a:r>
              <a:rPr lang="en-US" sz="2400" dirty="0"/>
              <a:t>Many times, we just don’t want to put forth the time and effort required to do the job as it needs to be done.</a:t>
            </a:r>
          </a:p>
          <a:p>
            <a:pPr lvl="2"/>
            <a:r>
              <a:rPr lang="en-US" sz="2400" dirty="0"/>
              <a:t>We would no doubt accomplish more if we would only work at it.</a:t>
            </a:r>
          </a:p>
          <a:p>
            <a:pPr lvl="1"/>
            <a:r>
              <a:rPr lang="en-US" sz="2800" dirty="0"/>
              <a:t>The harvest is great, but the </a:t>
            </a:r>
            <a:r>
              <a:rPr lang="en-US" sz="2800" b="1" dirty="0"/>
              <a:t>laborers/workers</a:t>
            </a:r>
            <a:r>
              <a:rPr lang="en-US" sz="2800" dirty="0"/>
              <a:t> are few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Luke 10:2</a:t>
            </a:r>
            <a:r>
              <a:rPr lang="en-US" sz="2800" dirty="0"/>
              <a:t>).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Will you step forward &amp; </a:t>
            </a:r>
            <a:br>
              <a:rPr lang="en-US" sz="3200" dirty="0"/>
            </a:br>
            <a:r>
              <a:rPr lang="en-US" sz="3200" dirty="0"/>
              <a:t>help solve the labor crisis?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5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Conclusion</a:t>
            </a:r>
          </a:p>
          <a:p>
            <a:r>
              <a:rPr lang="en-US" sz="3200" dirty="0"/>
              <a:t>Now that you know what the problem is, what are you going to do about it?</a:t>
            </a:r>
          </a:p>
          <a:p>
            <a:r>
              <a:rPr lang="en-US" sz="3200" dirty="0"/>
              <a:t>“Go ye therefore, and teach all nations, baptizing them in the name of the Father, and of the Son, and of the Holy Ghost”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Mt. 28:19</a:t>
            </a:r>
            <a:r>
              <a:rPr lang="en-US" sz="3200" dirty="0"/>
              <a:t>).</a:t>
            </a:r>
          </a:p>
          <a:p>
            <a:endParaRPr lang="en-US" sz="32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15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6DFF-F747-DFFD-D2CC-5E259B23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3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Review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i="1" dirty="0">
                <a:solidFill>
                  <a:schemeClr val="bg1"/>
                </a:solidFill>
                <a:latin typeface="+mn-lt"/>
              </a:rPr>
              <a:t>(1/4/23)</a:t>
            </a:r>
            <a:endParaRPr lang="en-US" sz="54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430529" cy="738809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Why Should I Be A Soul Winner?</a:t>
            </a:r>
          </a:p>
          <a:p>
            <a:pPr lvl="1"/>
            <a:r>
              <a:rPr lang="en-US" sz="2800" dirty="0"/>
              <a:t>To Carry Out the Great Commission</a:t>
            </a:r>
          </a:p>
          <a:p>
            <a:pPr lvl="1"/>
            <a:r>
              <a:rPr lang="en-US" sz="2800" dirty="0"/>
              <a:t>To Be Like Christ</a:t>
            </a:r>
          </a:p>
          <a:p>
            <a:pPr lvl="1"/>
            <a:r>
              <a:rPr lang="en-US" sz="2800" dirty="0"/>
              <a:t>To Imitate 1</a:t>
            </a:r>
            <a:r>
              <a:rPr lang="en-US" sz="2800" baseline="30000" dirty="0"/>
              <a:t>st</a:t>
            </a:r>
            <a:r>
              <a:rPr lang="en-US" sz="2800" dirty="0"/>
              <a:t> Century Christians</a:t>
            </a:r>
          </a:p>
          <a:p>
            <a:pPr lvl="1"/>
            <a:r>
              <a:rPr lang="en-US" sz="2800" dirty="0"/>
              <a:t>It’s The Greatest Work I Can Do For Another</a:t>
            </a:r>
          </a:p>
          <a:p>
            <a:pPr lvl="1"/>
            <a:r>
              <a:rPr lang="en-US" sz="2800" dirty="0"/>
              <a:t>Because of the Joy of Soul Winning</a:t>
            </a:r>
          </a:p>
          <a:p>
            <a:pPr lvl="1"/>
            <a:r>
              <a:rPr lang="en-US" sz="2800" dirty="0"/>
              <a:t>To Save Myself</a:t>
            </a:r>
          </a:p>
          <a:p>
            <a:pPr lvl="1"/>
            <a:r>
              <a:rPr lang="en-US" sz="2800" dirty="0"/>
              <a:t>Because Men Are Lost in Sin</a:t>
            </a:r>
          </a:p>
          <a:p>
            <a:pPr lvl="2"/>
            <a:r>
              <a:rPr lang="en-US" sz="2400" dirty="0"/>
              <a:t>“All have sinned”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Rom. 3:23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God’s desire is for all to come to repentance.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1 Tim. 2:3-4; 2 Pet. 3:9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Few “find” the way leading to life.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Mt. 7:13-14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Taught &amp; fall away: still teach them.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Mk 4:1-20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There comes a point though where efforts better spent elsewhere &amp; we shake the dust off our feet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Acts 13:51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2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Introduction</a:t>
            </a:r>
          </a:p>
          <a:p>
            <a:r>
              <a:rPr lang="en-US" sz="3200" dirty="0"/>
              <a:t>First century church had incredible growth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Acts 16:5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Today, weeks and even months pass without a person obeying the gospel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12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Is NOT Because…</a:t>
            </a:r>
          </a:p>
          <a:p>
            <a:r>
              <a:rPr lang="en-US" sz="3200" dirty="0"/>
              <a:t>Of any fault of God</a:t>
            </a:r>
          </a:p>
          <a:p>
            <a:pPr lvl="1"/>
            <a:r>
              <a:rPr lang="en-US" sz="2800" dirty="0"/>
              <a:t>God wants all men to be saved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1 Tim. 2:3-4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God does not want anyone to perish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 Pet. 3:9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God gave the increase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1 Cor. 3:6-7</a:t>
            </a:r>
            <a:r>
              <a:rPr lang="en-US" sz="2800" dirty="0"/>
              <a:t>)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05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Is NOT Because…</a:t>
            </a:r>
          </a:p>
          <a:p>
            <a:r>
              <a:rPr lang="en-US" sz="3200" dirty="0"/>
              <a:t>Of any shortcoming from Christ</a:t>
            </a:r>
          </a:p>
          <a:p>
            <a:pPr lvl="1"/>
            <a:r>
              <a:rPr lang="en-US" sz="2800" dirty="0"/>
              <a:t>Christ’s purpose: to seek &amp; save the lost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Luke 19:10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Christ died for sinners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Rom. 5:8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Christ has done all the He Can to redeem the soul of man.</a:t>
            </a:r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3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Is NOT Because…</a:t>
            </a:r>
          </a:p>
          <a:p>
            <a:r>
              <a:rPr lang="en-US" sz="3200" dirty="0"/>
              <a:t>Of any failing of the Holy Spirit</a:t>
            </a:r>
          </a:p>
          <a:p>
            <a:pPr lvl="1"/>
            <a:r>
              <a:rPr lang="en-US" sz="2800" dirty="0"/>
              <a:t>The Holy Spirit revealed the will of God to man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Eph. 3:3-6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The good news “gospel” of the revelation is salvation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Eph.1:13; Rom. 1:16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There is nothing else for the Holy Spirit to do in conversion.</a:t>
            </a:r>
            <a:endParaRPr lang="en-US" dirty="0"/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1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Is NOT Because…</a:t>
            </a:r>
          </a:p>
          <a:p>
            <a:r>
              <a:rPr lang="en-US" sz="3200" dirty="0"/>
              <a:t>There are no more souls to win</a:t>
            </a:r>
          </a:p>
          <a:p>
            <a:pPr lvl="1"/>
            <a:r>
              <a:rPr lang="en-US" sz="2800" dirty="0"/>
              <a:t>“All have sinned”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Rom. 3:23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As long as there are people living, there will be souls to win.</a:t>
            </a:r>
          </a:p>
          <a:p>
            <a:pPr lvl="1"/>
            <a:r>
              <a:rPr lang="en-US" sz="2800" dirty="0"/>
              <a:t>One just needs to look around to see the fields are white for harvest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John 4:35;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Luke 10:2</a:t>
            </a:r>
            <a:r>
              <a:rPr lang="en-US" sz="2800" dirty="0"/>
              <a:t>)</a:t>
            </a:r>
          </a:p>
          <a:p>
            <a:pPr lvl="1"/>
            <a:endParaRPr lang="en-US" dirty="0"/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2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Is NOT Because…</a:t>
            </a:r>
          </a:p>
          <a:p>
            <a:r>
              <a:rPr lang="en-US" sz="3200" dirty="0"/>
              <a:t>The gospel is no longer effective.</a:t>
            </a:r>
          </a:p>
          <a:p>
            <a:pPr lvl="1"/>
            <a:r>
              <a:rPr lang="en-US" sz="2800" dirty="0"/>
              <a:t>Brethren lament that the gospel isn’t effective as it once was.</a:t>
            </a:r>
          </a:p>
          <a:p>
            <a:pPr lvl="1"/>
            <a:r>
              <a:rPr lang="en-US" sz="2800" dirty="0"/>
              <a:t>The gospel has the same power as it always has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Rom. 1:16; Heb. 4:12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We just need to USE it!</a:t>
            </a:r>
          </a:p>
          <a:p>
            <a:pPr lvl="1"/>
            <a:endParaRPr lang="en-US" dirty="0"/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8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Why Are We Not Winning More Souls?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It MAY Be…</a:t>
            </a:r>
          </a:p>
          <a:p>
            <a:r>
              <a:rPr lang="en-US" sz="3200" dirty="0"/>
              <a:t>We’re not bold enough.</a:t>
            </a:r>
            <a:endParaRPr lang="en-US" sz="2800" dirty="0"/>
          </a:p>
          <a:p>
            <a:pPr lvl="1"/>
            <a:r>
              <a:rPr lang="en-US" sz="2800" dirty="0"/>
              <a:t>Early disciples were “bold to speak the word without fear.”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Phil. 1:14</a:t>
            </a:r>
            <a:r>
              <a:rPr lang="en-US" sz="2800" dirty="0"/>
              <a:t>)</a:t>
            </a:r>
          </a:p>
          <a:p>
            <a:pPr lvl="2"/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Examples of this boldness?</a:t>
            </a:r>
          </a:p>
          <a:p>
            <a:pPr lvl="1"/>
            <a:r>
              <a:rPr lang="en-US" sz="2800" dirty="0"/>
              <a:t>There is a great need for us to teach the gospel without fear or favor of men.</a:t>
            </a:r>
          </a:p>
          <a:p>
            <a:pPr lvl="1"/>
            <a:r>
              <a:rPr lang="en-US" sz="2800" dirty="0"/>
              <a:t>Fear keeps us from doing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Matt. 25:25</a:t>
            </a:r>
            <a:r>
              <a:rPr lang="en-US" sz="2800" dirty="0"/>
              <a:t>)</a:t>
            </a:r>
          </a:p>
          <a:p>
            <a:pPr lvl="2"/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Of what are we afraid?</a:t>
            </a:r>
          </a:p>
          <a:p>
            <a:pPr lvl="1"/>
            <a:r>
              <a:rPr lang="en-US" sz="2800" dirty="0"/>
              <a:t>We must conquer our fears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 Tim. 1:7; Heb. 13:5-6</a:t>
            </a:r>
            <a:r>
              <a:rPr lang="en-US" sz="2800" dirty="0"/>
              <a:t>)</a:t>
            </a:r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0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9877</TotalTime>
  <Words>1404</Words>
  <Application>Microsoft Office PowerPoint</Application>
  <PresentationFormat>Widescreen</PresentationFormat>
  <Paragraphs>138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Office Theme</vt:lpstr>
      <vt:lpstr>PERSONAL EVANGELISM</vt:lpstr>
      <vt:lpstr>Review (1/4/23)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Why Are We Not Winning More Souls?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EVANGELISM</dc:title>
  <dc:creator>Kevin Stilts</dc:creator>
  <cp:lastModifiedBy>Stilts, Kevin</cp:lastModifiedBy>
  <cp:revision>34</cp:revision>
  <dcterms:created xsi:type="dcterms:W3CDTF">2022-12-03T19:33:06Z</dcterms:created>
  <dcterms:modified xsi:type="dcterms:W3CDTF">2023-01-11T20:39:21Z</dcterms:modified>
</cp:coreProperties>
</file>