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59" r:id="rId4"/>
    <p:sldId id="260" r:id="rId5"/>
    <p:sldId id="262" r:id="rId6"/>
    <p:sldId id="263" r:id="rId7"/>
    <p:sldId id="264" r:id="rId8"/>
    <p:sldId id="265"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EB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79478" autoAdjust="0"/>
  </p:normalViewPr>
  <p:slideViewPr>
    <p:cSldViewPr snapToGrid="0" showGuides="1">
      <p:cViewPr varScale="1">
        <p:scale>
          <a:sx n="74" d="100"/>
          <a:sy n="74" d="100"/>
        </p:scale>
        <p:origin x="624" y="3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Stilts" userId="99c6032548666723" providerId="LiveId" clId="{1C6DAEC7-81FC-4FD5-872C-C61B0611F5B5}"/>
    <pc:docChg chg="custSel delSld modSld">
      <pc:chgData name="Kevin Stilts" userId="99c6032548666723" providerId="LiveId" clId="{1C6DAEC7-81FC-4FD5-872C-C61B0611F5B5}" dt="2023-01-05T03:54:01.873" v="242" actId="47"/>
      <pc:docMkLst>
        <pc:docMk/>
      </pc:docMkLst>
      <pc:sldChg chg="modNotesTx">
        <pc:chgData name="Kevin Stilts" userId="99c6032548666723" providerId="LiveId" clId="{1C6DAEC7-81FC-4FD5-872C-C61B0611F5B5}" dt="2023-01-04T22:36:44.784" v="241" actId="313"/>
        <pc:sldMkLst>
          <pc:docMk/>
          <pc:sldMk cId="3968107270" sldId="256"/>
        </pc:sldMkLst>
      </pc:sldChg>
      <pc:sldChg chg="del">
        <pc:chgData name="Kevin Stilts" userId="99c6032548666723" providerId="LiveId" clId="{1C6DAEC7-81FC-4FD5-872C-C61B0611F5B5}" dt="2023-01-05T03:54:01.873" v="242" actId="47"/>
        <pc:sldMkLst>
          <pc:docMk/>
          <pc:sldMk cId="2088284500" sldId="257"/>
        </pc:sldMkLst>
      </pc:sldChg>
      <pc:sldChg chg="modNotesTx">
        <pc:chgData name="Kevin Stilts" userId="99c6032548666723" providerId="LiveId" clId="{1C6DAEC7-81FC-4FD5-872C-C61B0611F5B5}" dt="2023-01-04T22:33:37.787" v="45" actId="20577"/>
        <pc:sldMkLst>
          <pc:docMk/>
          <pc:sldMk cId="2057919394" sldId="258"/>
        </pc:sldMkLst>
      </pc:sldChg>
      <pc:sldChg chg="modNotesTx">
        <pc:chgData name="Kevin Stilts" userId="99c6032548666723" providerId="LiveId" clId="{1C6DAEC7-81FC-4FD5-872C-C61B0611F5B5}" dt="2023-01-04T22:35:11.803" v="54"/>
        <pc:sldMkLst>
          <pc:docMk/>
          <pc:sldMk cId="1574292838" sldId="262"/>
        </pc:sldMkLst>
      </pc:sldChg>
      <pc:sldChg chg="del">
        <pc:chgData name="Kevin Stilts" userId="99c6032548666723" providerId="LiveId" clId="{1C6DAEC7-81FC-4FD5-872C-C61B0611F5B5}" dt="2023-01-05T03:54:01.873" v="242" actId="47"/>
        <pc:sldMkLst>
          <pc:docMk/>
          <pc:sldMk cId="2200202586" sldId="268"/>
        </pc:sldMkLst>
      </pc:sldChg>
      <pc:sldChg chg="del">
        <pc:chgData name="Kevin Stilts" userId="99c6032548666723" providerId="LiveId" clId="{1C6DAEC7-81FC-4FD5-872C-C61B0611F5B5}" dt="2023-01-05T03:54:01.873" v="242" actId="47"/>
        <pc:sldMkLst>
          <pc:docMk/>
          <pc:sldMk cId="2294053714" sldId="269"/>
        </pc:sldMkLst>
      </pc:sldChg>
      <pc:sldChg chg="del">
        <pc:chgData name="Kevin Stilts" userId="99c6032548666723" providerId="LiveId" clId="{1C6DAEC7-81FC-4FD5-872C-C61B0611F5B5}" dt="2023-01-05T03:54:01.873" v="242" actId="47"/>
        <pc:sldMkLst>
          <pc:docMk/>
          <pc:sldMk cId="1799157973" sldId="270"/>
        </pc:sldMkLst>
      </pc:sldChg>
      <pc:sldChg chg="del">
        <pc:chgData name="Kevin Stilts" userId="99c6032548666723" providerId="LiveId" clId="{1C6DAEC7-81FC-4FD5-872C-C61B0611F5B5}" dt="2023-01-05T03:54:01.873" v="242" actId="47"/>
        <pc:sldMkLst>
          <pc:docMk/>
          <pc:sldMk cId="693311747" sldId="271"/>
        </pc:sldMkLst>
      </pc:sldChg>
      <pc:sldChg chg="del">
        <pc:chgData name="Kevin Stilts" userId="99c6032548666723" providerId="LiveId" clId="{1C6DAEC7-81FC-4FD5-872C-C61B0611F5B5}" dt="2023-01-05T03:54:01.873" v="242" actId="47"/>
        <pc:sldMkLst>
          <pc:docMk/>
          <pc:sldMk cId="2365211732" sldId="272"/>
        </pc:sldMkLst>
      </pc:sldChg>
      <pc:sldChg chg="del">
        <pc:chgData name="Kevin Stilts" userId="99c6032548666723" providerId="LiveId" clId="{1C6DAEC7-81FC-4FD5-872C-C61B0611F5B5}" dt="2023-01-05T03:54:01.873" v="242" actId="47"/>
        <pc:sldMkLst>
          <pc:docMk/>
          <pc:sldMk cId="3289886909" sldId="273"/>
        </pc:sldMkLst>
      </pc:sldChg>
      <pc:sldChg chg="del">
        <pc:chgData name="Kevin Stilts" userId="99c6032548666723" providerId="LiveId" clId="{1C6DAEC7-81FC-4FD5-872C-C61B0611F5B5}" dt="2023-01-05T03:54:01.873" v="242" actId="47"/>
        <pc:sldMkLst>
          <pc:docMk/>
          <pc:sldMk cId="3312079304" sldId="274"/>
        </pc:sldMkLst>
      </pc:sldChg>
      <pc:sldChg chg="del">
        <pc:chgData name="Kevin Stilts" userId="99c6032548666723" providerId="LiveId" clId="{1C6DAEC7-81FC-4FD5-872C-C61B0611F5B5}" dt="2023-01-05T03:54:01.873" v="242" actId="47"/>
        <pc:sldMkLst>
          <pc:docMk/>
          <pc:sldMk cId="335555220" sldId="275"/>
        </pc:sldMkLst>
      </pc:sldChg>
      <pc:sldChg chg="del">
        <pc:chgData name="Kevin Stilts" userId="99c6032548666723" providerId="LiveId" clId="{1C6DAEC7-81FC-4FD5-872C-C61B0611F5B5}" dt="2023-01-05T03:54:01.873" v="242" actId="47"/>
        <pc:sldMkLst>
          <pc:docMk/>
          <pc:sldMk cId="1240014644" sldId="276"/>
        </pc:sldMkLst>
      </pc:sldChg>
      <pc:sldChg chg="del">
        <pc:chgData name="Kevin Stilts" userId="99c6032548666723" providerId="LiveId" clId="{1C6DAEC7-81FC-4FD5-872C-C61B0611F5B5}" dt="2023-01-05T03:54:01.873" v="242" actId="47"/>
        <pc:sldMkLst>
          <pc:docMk/>
          <pc:sldMk cId="3726259948" sldId="277"/>
        </pc:sldMkLst>
      </pc:sldChg>
      <pc:sldChg chg="del">
        <pc:chgData name="Kevin Stilts" userId="99c6032548666723" providerId="LiveId" clId="{1C6DAEC7-81FC-4FD5-872C-C61B0611F5B5}" dt="2023-01-05T03:54:01.873" v="242" actId="47"/>
        <pc:sldMkLst>
          <pc:docMk/>
          <pc:sldMk cId="1052970876" sldId="278"/>
        </pc:sldMkLst>
      </pc:sldChg>
      <pc:sldChg chg="del">
        <pc:chgData name="Kevin Stilts" userId="99c6032548666723" providerId="LiveId" clId="{1C6DAEC7-81FC-4FD5-872C-C61B0611F5B5}" dt="2023-01-05T03:54:01.873" v="242" actId="47"/>
        <pc:sldMkLst>
          <pc:docMk/>
          <pc:sldMk cId="934518368" sldId="279"/>
        </pc:sldMkLst>
      </pc:sldChg>
      <pc:sldChg chg="del">
        <pc:chgData name="Kevin Stilts" userId="99c6032548666723" providerId="LiveId" clId="{1C6DAEC7-81FC-4FD5-872C-C61B0611F5B5}" dt="2023-01-05T03:54:01.873" v="242" actId="47"/>
        <pc:sldMkLst>
          <pc:docMk/>
          <pc:sldMk cId="1301366058" sldId="280"/>
        </pc:sldMkLst>
      </pc:sldChg>
      <pc:sldChg chg="del">
        <pc:chgData name="Kevin Stilts" userId="99c6032548666723" providerId="LiveId" clId="{1C6DAEC7-81FC-4FD5-872C-C61B0611F5B5}" dt="2023-01-05T03:54:01.873" v="242" actId="47"/>
        <pc:sldMkLst>
          <pc:docMk/>
          <pc:sldMk cId="3666625926" sldId="281"/>
        </pc:sldMkLst>
      </pc:sldChg>
      <pc:sldChg chg="del">
        <pc:chgData name="Kevin Stilts" userId="99c6032548666723" providerId="LiveId" clId="{1C6DAEC7-81FC-4FD5-872C-C61B0611F5B5}" dt="2023-01-05T03:54:01.873" v="242" actId="47"/>
        <pc:sldMkLst>
          <pc:docMk/>
          <pc:sldMk cId="3425953468" sldId="282"/>
        </pc:sldMkLst>
      </pc:sldChg>
      <pc:sldChg chg="del">
        <pc:chgData name="Kevin Stilts" userId="99c6032548666723" providerId="LiveId" clId="{1C6DAEC7-81FC-4FD5-872C-C61B0611F5B5}" dt="2023-01-05T03:54:01.873" v="242" actId="47"/>
        <pc:sldMkLst>
          <pc:docMk/>
          <pc:sldMk cId="1662154122" sldId="283"/>
        </pc:sldMkLst>
      </pc:sldChg>
      <pc:sldChg chg="del">
        <pc:chgData name="Kevin Stilts" userId="99c6032548666723" providerId="LiveId" clId="{1C6DAEC7-81FC-4FD5-872C-C61B0611F5B5}" dt="2023-01-05T03:54:01.873" v="242" actId="47"/>
        <pc:sldMkLst>
          <pc:docMk/>
          <pc:sldMk cId="2272932290" sldId="284"/>
        </pc:sldMkLst>
      </pc:sldChg>
      <pc:sldChg chg="del">
        <pc:chgData name="Kevin Stilts" userId="99c6032548666723" providerId="LiveId" clId="{1C6DAEC7-81FC-4FD5-872C-C61B0611F5B5}" dt="2023-01-05T03:54:01.873" v="242" actId="47"/>
        <pc:sldMkLst>
          <pc:docMk/>
          <pc:sldMk cId="3198173909" sldId="285"/>
        </pc:sldMkLst>
      </pc:sldChg>
      <pc:sldChg chg="del">
        <pc:chgData name="Kevin Stilts" userId="99c6032548666723" providerId="LiveId" clId="{1C6DAEC7-81FC-4FD5-872C-C61B0611F5B5}" dt="2023-01-05T03:54:01.873" v="242" actId="47"/>
        <pc:sldMkLst>
          <pc:docMk/>
          <pc:sldMk cId="3658750267" sldId="286"/>
        </pc:sldMkLst>
      </pc:sldChg>
      <pc:sldChg chg="del">
        <pc:chgData name="Kevin Stilts" userId="99c6032548666723" providerId="LiveId" clId="{1C6DAEC7-81FC-4FD5-872C-C61B0611F5B5}" dt="2023-01-05T03:54:01.873" v="242" actId="47"/>
        <pc:sldMkLst>
          <pc:docMk/>
          <pc:sldMk cId="904681181" sldId="287"/>
        </pc:sldMkLst>
      </pc:sldChg>
      <pc:sldChg chg="del">
        <pc:chgData name="Kevin Stilts" userId="99c6032548666723" providerId="LiveId" clId="{1C6DAEC7-81FC-4FD5-872C-C61B0611F5B5}" dt="2023-01-05T03:54:01.873" v="242" actId="47"/>
        <pc:sldMkLst>
          <pc:docMk/>
          <pc:sldMk cId="3259522472" sldId="288"/>
        </pc:sldMkLst>
      </pc:sldChg>
      <pc:sldChg chg="del">
        <pc:chgData name="Kevin Stilts" userId="99c6032548666723" providerId="LiveId" clId="{1C6DAEC7-81FC-4FD5-872C-C61B0611F5B5}" dt="2023-01-05T03:54:01.873" v="242" actId="47"/>
        <pc:sldMkLst>
          <pc:docMk/>
          <pc:sldMk cId="3867938417" sldId="290"/>
        </pc:sldMkLst>
      </pc:sldChg>
      <pc:sldChg chg="del">
        <pc:chgData name="Kevin Stilts" userId="99c6032548666723" providerId="LiveId" clId="{1C6DAEC7-81FC-4FD5-872C-C61B0611F5B5}" dt="2023-01-05T03:54:01.873" v="242" actId="47"/>
        <pc:sldMkLst>
          <pc:docMk/>
          <pc:sldMk cId="3607649943" sldId="291"/>
        </pc:sldMkLst>
      </pc:sldChg>
      <pc:sldChg chg="del">
        <pc:chgData name="Kevin Stilts" userId="99c6032548666723" providerId="LiveId" clId="{1C6DAEC7-81FC-4FD5-872C-C61B0611F5B5}" dt="2023-01-05T03:54:01.873" v="242" actId="47"/>
        <pc:sldMkLst>
          <pc:docMk/>
          <pc:sldMk cId="993647558" sldId="292"/>
        </pc:sldMkLst>
      </pc:sldChg>
      <pc:sldChg chg="del">
        <pc:chgData name="Kevin Stilts" userId="99c6032548666723" providerId="LiveId" clId="{1C6DAEC7-81FC-4FD5-872C-C61B0611F5B5}" dt="2023-01-05T03:54:01.873" v="242" actId="47"/>
        <pc:sldMkLst>
          <pc:docMk/>
          <pc:sldMk cId="969675957" sldId="293"/>
        </pc:sldMkLst>
      </pc:sldChg>
      <pc:sldChg chg="del">
        <pc:chgData name="Kevin Stilts" userId="99c6032548666723" providerId="LiveId" clId="{1C6DAEC7-81FC-4FD5-872C-C61B0611F5B5}" dt="2023-01-05T03:54:01.873" v="242" actId="47"/>
        <pc:sldMkLst>
          <pc:docMk/>
          <pc:sldMk cId="1805097690" sldId="294"/>
        </pc:sldMkLst>
      </pc:sldChg>
      <pc:sldChg chg="del">
        <pc:chgData name="Kevin Stilts" userId="99c6032548666723" providerId="LiveId" clId="{1C6DAEC7-81FC-4FD5-872C-C61B0611F5B5}" dt="2023-01-05T03:54:01.873" v="242" actId="47"/>
        <pc:sldMkLst>
          <pc:docMk/>
          <pc:sldMk cId="3416392271" sldId="295"/>
        </pc:sldMkLst>
      </pc:sldChg>
      <pc:sldChg chg="del">
        <pc:chgData name="Kevin Stilts" userId="99c6032548666723" providerId="LiveId" clId="{1C6DAEC7-81FC-4FD5-872C-C61B0611F5B5}" dt="2023-01-05T03:54:01.873" v="242" actId="47"/>
        <pc:sldMkLst>
          <pc:docMk/>
          <pc:sldMk cId="1692707849" sldId="297"/>
        </pc:sldMkLst>
      </pc:sldChg>
      <pc:sldChg chg="del">
        <pc:chgData name="Kevin Stilts" userId="99c6032548666723" providerId="LiveId" clId="{1C6DAEC7-81FC-4FD5-872C-C61B0611F5B5}" dt="2023-01-05T03:54:01.873" v="242" actId="47"/>
        <pc:sldMkLst>
          <pc:docMk/>
          <pc:sldMk cId="3295277417" sldId="29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43D4E0-6438-44A0-A04B-6D247B841740}" type="datetimeFigureOut">
              <a:rPr lang="en-US" smtClean="0"/>
              <a:t>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FA8E54-789B-4010-8745-8DA8896AB609}" type="slidenum">
              <a:rPr lang="en-US" smtClean="0"/>
              <a:t>‹#›</a:t>
            </a:fld>
            <a:endParaRPr lang="en-US"/>
          </a:p>
        </p:txBody>
      </p:sp>
    </p:spTree>
    <p:extLst>
      <p:ext uri="{BB962C8B-B14F-4D97-AF65-F5344CB8AC3E}">
        <p14:creationId xmlns:p14="http://schemas.microsoft.com/office/powerpoint/2010/main" val="3877040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Sources:  Word of God, Evangelizing the Lost (Charles Goodall), Soul Winning (Johnnie &amp; John Isaac Edwards), A Study on </a:t>
            </a:r>
            <a:r>
              <a:rPr lang="en-US" sz="1800" kern="1200">
                <a:effectLst/>
                <a:latin typeface="Calibri" panose="020F0502020204030204" pitchFamily="34" charset="0"/>
                <a:ea typeface="Calibri" panose="020F0502020204030204" pitchFamily="34" charset="0"/>
                <a:cs typeface="Calibri" panose="020F0502020204030204" pitchFamily="34" charset="0"/>
              </a:rPr>
              <a:t>Personal Evangelism </a:t>
            </a:r>
            <a:r>
              <a:rPr lang="en-US" sz="1800" kern="1200" dirty="0">
                <a:effectLst/>
                <a:latin typeface="Calibri" panose="020F0502020204030204" pitchFamily="34" charset="0"/>
                <a:ea typeface="Calibri" panose="020F0502020204030204" pitchFamily="34" charset="0"/>
                <a:cs typeface="Calibri" panose="020F0502020204030204" pitchFamily="34" charset="0"/>
              </a:rPr>
              <a:t>(Gene Taylor)</a:t>
            </a:r>
          </a:p>
          <a:p>
            <a:pPr marL="0" marR="0">
              <a:lnSpc>
                <a:spcPct val="107000"/>
              </a:lnSpc>
              <a:spcBef>
                <a:spcPts val="0"/>
              </a:spcBef>
              <a:spcAft>
                <a:spcPts val="0"/>
              </a:spcAft>
            </a:pPr>
            <a:endParaRPr lang="en-US" sz="1800" kern="12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Personal evangelism: “One person talking to another person about his need for the salvation found only in Jesus Christ, with the purpose of bringing him to a decision.” (Mid McKnight)</a:t>
            </a:r>
          </a:p>
          <a:p>
            <a:pPr marL="0" marR="0">
              <a:lnSpc>
                <a:spcPct val="107000"/>
              </a:lnSpc>
              <a:spcBef>
                <a:spcPts val="0"/>
              </a:spcBef>
              <a:spcAft>
                <a:spcPts val="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A church that is doing nothing is on its way to the cemetery, its members who do nothing are acting as pallbearers; the brother who says nothing is driving the hearse.  (Padfield)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There are many different approaches to personal evangelism and we will discuss the to whom and the how’s in later lessons.  First, we are going to look at the WHY.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A6FA8E54-789B-4010-8745-8DA8896AB609}" type="slidenum">
              <a:rPr lang="en-US" smtClean="0"/>
              <a:t>1</a:t>
            </a:fld>
            <a:endParaRPr lang="en-US"/>
          </a:p>
        </p:txBody>
      </p:sp>
    </p:spTree>
    <p:extLst>
      <p:ext uri="{BB962C8B-B14F-4D97-AF65-F5344CB8AC3E}">
        <p14:creationId xmlns:p14="http://schemas.microsoft.com/office/powerpoint/2010/main" val="611996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the keywords seen in Matt. 28:19-20</a:t>
            </a:r>
          </a:p>
        </p:txBody>
      </p:sp>
      <p:sp>
        <p:nvSpPr>
          <p:cNvPr id="4" name="Slide Number Placeholder 3"/>
          <p:cNvSpPr>
            <a:spLocks noGrp="1"/>
          </p:cNvSpPr>
          <p:nvPr>
            <p:ph type="sldNum" sz="quarter" idx="5"/>
          </p:nvPr>
        </p:nvSpPr>
        <p:spPr/>
        <p:txBody>
          <a:bodyPr/>
          <a:lstStyle/>
          <a:p>
            <a:fld id="{A6FA8E54-789B-4010-8745-8DA8896AB609}" type="slidenum">
              <a:rPr lang="en-US" smtClean="0"/>
              <a:t>2</a:t>
            </a:fld>
            <a:endParaRPr lang="en-US"/>
          </a:p>
        </p:txBody>
      </p:sp>
    </p:spTree>
    <p:extLst>
      <p:ext uri="{BB962C8B-B14F-4D97-AF65-F5344CB8AC3E}">
        <p14:creationId xmlns:p14="http://schemas.microsoft.com/office/powerpoint/2010/main" val="3327278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2800" dirty="0"/>
              <a:t>“Therefore, whatever you want men to do to you, do also to them, for this is the Law and the Prophets.”</a:t>
            </a:r>
          </a:p>
          <a:p>
            <a:pPr lvl="2"/>
            <a:r>
              <a:rPr lang="en-US" sz="2400" dirty="0"/>
              <a:t>Not what men do to you, do to them…</a:t>
            </a:r>
          </a:p>
          <a:p>
            <a:pPr lvl="2"/>
            <a:r>
              <a:rPr lang="en-US" sz="2400" dirty="0"/>
              <a:t>What you want them to do</a:t>
            </a:r>
          </a:p>
          <a:p>
            <a:pPr lvl="1"/>
            <a:r>
              <a:rPr lang="en-US" sz="2800" dirty="0"/>
              <a:t>Would you want someone to tell you of your soul, your current destiny, and how to be righteous?  </a:t>
            </a:r>
          </a:p>
          <a:p>
            <a:pPr lvl="2"/>
            <a:r>
              <a:rPr lang="en-US" sz="2400" dirty="0"/>
              <a:t>Then you do the same!</a:t>
            </a:r>
          </a:p>
          <a:p>
            <a:pPr lvl="0"/>
            <a:endParaRPr lang="en-US" sz="24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0" dirty="0">
                <a:effectLst/>
                <a:latin typeface="Calibri" panose="020F0502020204030204" pitchFamily="34" charset="0"/>
                <a:ea typeface="Calibri" panose="020F0502020204030204" pitchFamily="34" charset="0"/>
                <a:cs typeface="Calibri" panose="020F0502020204030204" pitchFamily="34" charset="0"/>
              </a:rPr>
              <a:t>A story of Henry Ford and his friend who sold life insurance relates that Henry Ford bought life insurance from someone else.  When his friend asked, “Why didn’t you buy from me?”  Henry Ford responded:   “You never asked me.”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lvl="0"/>
            <a:endParaRPr lang="en-US" sz="2400" dirty="0"/>
          </a:p>
          <a:p>
            <a:endParaRPr lang="en-US" dirty="0"/>
          </a:p>
        </p:txBody>
      </p:sp>
      <p:sp>
        <p:nvSpPr>
          <p:cNvPr id="4" name="Slide Number Placeholder 3"/>
          <p:cNvSpPr>
            <a:spLocks noGrp="1"/>
          </p:cNvSpPr>
          <p:nvPr>
            <p:ph type="sldNum" sz="quarter" idx="5"/>
          </p:nvPr>
        </p:nvSpPr>
        <p:spPr/>
        <p:txBody>
          <a:bodyPr/>
          <a:lstStyle/>
          <a:p>
            <a:fld id="{A6FA8E54-789B-4010-8745-8DA8896AB609}" type="slidenum">
              <a:rPr lang="en-US" smtClean="0"/>
              <a:t>5</a:t>
            </a:fld>
            <a:endParaRPr lang="en-US"/>
          </a:p>
        </p:txBody>
      </p:sp>
    </p:spTree>
    <p:extLst>
      <p:ext uri="{BB962C8B-B14F-4D97-AF65-F5344CB8AC3E}">
        <p14:creationId xmlns:p14="http://schemas.microsoft.com/office/powerpoint/2010/main" val="38656512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FA8E54-789B-4010-8745-8DA8896AB609}" type="slidenum">
              <a:rPr lang="en-US" smtClean="0"/>
              <a:t>6</a:t>
            </a:fld>
            <a:endParaRPr lang="en-US"/>
          </a:p>
        </p:txBody>
      </p:sp>
    </p:spTree>
    <p:extLst>
      <p:ext uri="{BB962C8B-B14F-4D97-AF65-F5344CB8AC3E}">
        <p14:creationId xmlns:p14="http://schemas.microsoft.com/office/powerpoint/2010/main" val="1604202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FA8E54-789B-4010-8745-8DA8896AB609}" type="slidenum">
              <a:rPr lang="en-US" smtClean="0"/>
              <a:t>7</a:t>
            </a:fld>
            <a:endParaRPr lang="en-US"/>
          </a:p>
        </p:txBody>
      </p:sp>
    </p:spTree>
    <p:extLst>
      <p:ext uri="{BB962C8B-B14F-4D97-AF65-F5344CB8AC3E}">
        <p14:creationId xmlns:p14="http://schemas.microsoft.com/office/powerpoint/2010/main" val="1684258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FA8E54-789B-4010-8745-8DA8896AB609}" type="slidenum">
              <a:rPr lang="en-US" smtClean="0"/>
              <a:t>8</a:t>
            </a:fld>
            <a:endParaRPr lang="en-US"/>
          </a:p>
        </p:txBody>
      </p:sp>
    </p:spTree>
    <p:extLst>
      <p:ext uri="{BB962C8B-B14F-4D97-AF65-F5344CB8AC3E}">
        <p14:creationId xmlns:p14="http://schemas.microsoft.com/office/powerpoint/2010/main" val="1563623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FA8E54-789B-4010-8745-8DA8896AB609}" type="slidenum">
              <a:rPr lang="en-US" smtClean="0"/>
              <a:t>9</a:t>
            </a:fld>
            <a:endParaRPr lang="en-US"/>
          </a:p>
        </p:txBody>
      </p:sp>
    </p:spTree>
    <p:extLst>
      <p:ext uri="{BB962C8B-B14F-4D97-AF65-F5344CB8AC3E}">
        <p14:creationId xmlns:p14="http://schemas.microsoft.com/office/powerpoint/2010/main" val="960271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501D4-2FC5-5FA9-F5AB-8DAF2AB5BD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D480972-7697-37E0-E39E-01F21B4E61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D6E077-3AD3-7C71-5DBF-C96078AE1E3A}"/>
              </a:ext>
            </a:extLst>
          </p:cNvPr>
          <p:cNvSpPr>
            <a:spLocks noGrp="1"/>
          </p:cNvSpPr>
          <p:nvPr>
            <p:ph type="dt" sz="half" idx="10"/>
          </p:nvPr>
        </p:nvSpPr>
        <p:spPr/>
        <p:txBody>
          <a:bodyPr/>
          <a:lstStyle/>
          <a:p>
            <a:fld id="{303116BD-E363-46A5-B1F2-74CDF1F75F39}" type="datetimeFigureOut">
              <a:rPr lang="en-US" smtClean="0"/>
              <a:t>1/4/2023</a:t>
            </a:fld>
            <a:endParaRPr lang="en-US"/>
          </a:p>
        </p:txBody>
      </p:sp>
      <p:sp>
        <p:nvSpPr>
          <p:cNvPr id="5" name="Footer Placeholder 4">
            <a:extLst>
              <a:ext uri="{FF2B5EF4-FFF2-40B4-BE49-F238E27FC236}">
                <a16:creationId xmlns:a16="http://schemas.microsoft.com/office/drawing/2014/main" id="{DE97BEBC-75E8-F4E1-3E23-0169CC55DB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5E0DF6-4AD7-3F42-8777-56E692C70C59}"/>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1731678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21A7D-DE0F-4E48-B9FC-23A9AE3AA0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8ACCE9C-0FBA-9EC1-F8AD-4B4D1F8F6F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E87C66-2360-B0E8-0759-FC1A574173B3}"/>
              </a:ext>
            </a:extLst>
          </p:cNvPr>
          <p:cNvSpPr>
            <a:spLocks noGrp="1"/>
          </p:cNvSpPr>
          <p:nvPr>
            <p:ph type="dt" sz="half" idx="10"/>
          </p:nvPr>
        </p:nvSpPr>
        <p:spPr/>
        <p:txBody>
          <a:bodyPr/>
          <a:lstStyle/>
          <a:p>
            <a:fld id="{303116BD-E363-46A5-B1F2-74CDF1F75F39}" type="datetimeFigureOut">
              <a:rPr lang="en-US" smtClean="0"/>
              <a:t>1/4/2023</a:t>
            </a:fld>
            <a:endParaRPr lang="en-US"/>
          </a:p>
        </p:txBody>
      </p:sp>
      <p:sp>
        <p:nvSpPr>
          <p:cNvPr id="5" name="Footer Placeholder 4">
            <a:extLst>
              <a:ext uri="{FF2B5EF4-FFF2-40B4-BE49-F238E27FC236}">
                <a16:creationId xmlns:a16="http://schemas.microsoft.com/office/drawing/2014/main" id="{04D1DA63-754C-8956-77AD-844A347470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65F7C1-B63A-573F-750C-A85E0C90F819}"/>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1200727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B2D192-5A48-90F2-48C8-A893EB8C0A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5AFD4B3-DD3E-1B28-FEA7-DA034BF9DD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829051-72C1-5DF3-69DB-5F4C84FC9A2D}"/>
              </a:ext>
            </a:extLst>
          </p:cNvPr>
          <p:cNvSpPr>
            <a:spLocks noGrp="1"/>
          </p:cNvSpPr>
          <p:nvPr>
            <p:ph type="dt" sz="half" idx="10"/>
          </p:nvPr>
        </p:nvSpPr>
        <p:spPr/>
        <p:txBody>
          <a:bodyPr/>
          <a:lstStyle/>
          <a:p>
            <a:fld id="{303116BD-E363-46A5-B1F2-74CDF1F75F39}" type="datetimeFigureOut">
              <a:rPr lang="en-US" smtClean="0"/>
              <a:t>1/4/2023</a:t>
            </a:fld>
            <a:endParaRPr lang="en-US"/>
          </a:p>
        </p:txBody>
      </p:sp>
      <p:sp>
        <p:nvSpPr>
          <p:cNvPr id="5" name="Footer Placeholder 4">
            <a:extLst>
              <a:ext uri="{FF2B5EF4-FFF2-40B4-BE49-F238E27FC236}">
                <a16:creationId xmlns:a16="http://schemas.microsoft.com/office/drawing/2014/main" id="{CD0AD498-B005-978B-F1A6-29B55FF4DB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EC94E5-7AA1-99EF-6645-40A8590CA82A}"/>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2223231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FF26B-939C-E68F-8E31-B71ED87172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3EEE98-4E21-D26C-8906-BBB95E79B77D}"/>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A13BD97-1135-5BC0-A3D4-6E957DEDB3BC}"/>
              </a:ext>
            </a:extLst>
          </p:cNvPr>
          <p:cNvSpPr>
            <a:spLocks noGrp="1"/>
          </p:cNvSpPr>
          <p:nvPr>
            <p:ph type="dt" sz="half" idx="10"/>
          </p:nvPr>
        </p:nvSpPr>
        <p:spPr/>
        <p:txBody>
          <a:bodyPr/>
          <a:lstStyle/>
          <a:p>
            <a:fld id="{303116BD-E363-46A5-B1F2-74CDF1F75F39}" type="datetimeFigureOut">
              <a:rPr lang="en-US" smtClean="0"/>
              <a:t>1/4/2023</a:t>
            </a:fld>
            <a:endParaRPr lang="en-US"/>
          </a:p>
        </p:txBody>
      </p:sp>
      <p:sp>
        <p:nvSpPr>
          <p:cNvPr id="5" name="Footer Placeholder 4">
            <a:extLst>
              <a:ext uri="{FF2B5EF4-FFF2-40B4-BE49-F238E27FC236}">
                <a16:creationId xmlns:a16="http://schemas.microsoft.com/office/drawing/2014/main" id="{5C88A96A-04EB-DA29-2E65-E0F72C8E61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340146-4E08-EDD0-766C-1EAAEC9EE81B}"/>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9063677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12154-5811-E814-2948-966AD5BAAA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7BD01D-B2A5-BFFB-7BF3-A3C566C5A2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121423-856F-93B9-CE68-28A8C5A37A59}"/>
              </a:ext>
            </a:extLst>
          </p:cNvPr>
          <p:cNvSpPr>
            <a:spLocks noGrp="1"/>
          </p:cNvSpPr>
          <p:nvPr>
            <p:ph type="dt" sz="half" idx="10"/>
          </p:nvPr>
        </p:nvSpPr>
        <p:spPr/>
        <p:txBody>
          <a:bodyPr/>
          <a:lstStyle/>
          <a:p>
            <a:fld id="{303116BD-E363-46A5-B1F2-74CDF1F75F39}" type="datetimeFigureOut">
              <a:rPr lang="en-US" smtClean="0"/>
              <a:t>1/4/2023</a:t>
            </a:fld>
            <a:endParaRPr lang="en-US"/>
          </a:p>
        </p:txBody>
      </p:sp>
      <p:sp>
        <p:nvSpPr>
          <p:cNvPr id="5" name="Footer Placeholder 4">
            <a:extLst>
              <a:ext uri="{FF2B5EF4-FFF2-40B4-BE49-F238E27FC236}">
                <a16:creationId xmlns:a16="http://schemas.microsoft.com/office/drawing/2014/main" id="{3C6E3DAD-3CD1-201B-7A33-EE7EDBA34E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EB5503-C17C-E3C6-37B0-3273812827AA}"/>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1614579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C352B-BF99-D796-2D6F-00224CBF1C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F5B5F-7E4C-DBB3-0A65-CDEB05AFC6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F702DC-C31C-0339-B18A-C2FF8BECBE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30F8140-1B1A-F9C2-F50D-A0C3BDF94062}"/>
              </a:ext>
            </a:extLst>
          </p:cNvPr>
          <p:cNvSpPr>
            <a:spLocks noGrp="1"/>
          </p:cNvSpPr>
          <p:nvPr>
            <p:ph type="dt" sz="half" idx="10"/>
          </p:nvPr>
        </p:nvSpPr>
        <p:spPr/>
        <p:txBody>
          <a:bodyPr/>
          <a:lstStyle/>
          <a:p>
            <a:fld id="{303116BD-E363-46A5-B1F2-74CDF1F75F39}" type="datetimeFigureOut">
              <a:rPr lang="en-US" smtClean="0"/>
              <a:t>1/4/2023</a:t>
            </a:fld>
            <a:endParaRPr lang="en-US"/>
          </a:p>
        </p:txBody>
      </p:sp>
      <p:sp>
        <p:nvSpPr>
          <p:cNvPr id="6" name="Footer Placeholder 5">
            <a:extLst>
              <a:ext uri="{FF2B5EF4-FFF2-40B4-BE49-F238E27FC236}">
                <a16:creationId xmlns:a16="http://schemas.microsoft.com/office/drawing/2014/main" id="{CD28DA7E-59E0-0E0C-ED3D-1FE21D0E86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72698F-1ABD-0C0D-F589-8E5A90E64801}"/>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1324116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D9C3A-B932-D4DA-DBF3-C71C78588BE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B2E8DE-58BB-F2E5-2495-9F7521C411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53154E-EFB7-6299-D35A-6126F4C8BB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1C28F5-49DC-D529-79CF-B42890CB08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6B5E89-671E-2937-56AB-0C28F4ED21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DD31A1E-5958-008A-9616-B2185BC98571}"/>
              </a:ext>
            </a:extLst>
          </p:cNvPr>
          <p:cNvSpPr>
            <a:spLocks noGrp="1"/>
          </p:cNvSpPr>
          <p:nvPr>
            <p:ph type="dt" sz="half" idx="10"/>
          </p:nvPr>
        </p:nvSpPr>
        <p:spPr/>
        <p:txBody>
          <a:bodyPr/>
          <a:lstStyle/>
          <a:p>
            <a:fld id="{303116BD-E363-46A5-B1F2-74CDF1F75F39}" type="datetimeFigureOut">
              <a:rPr lang="en-US" smtClean="0"/>
              <a:t>1/4/2023</a:t>
            </a:fld>
            <a:endParaRPr lang="en-US"/>
          </a:p>
        </p:txBody>
      </p:sp>
      <p:sp>
        <p:nvSpPr>
          <p:cNvPr id="8" name="Footer Placeholder 7">
            <a:extLst>
              <a:ext uri="{FF2B5EF4-FFF2-40B4-BE49-F238E27FC236}">
                <a16:creationId xmlns:a16="http://schemas.microsoft.com/office/drawing/2014/main" id="{DED60FAF-941C-4048-80CB-C8AD45B87D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2FDAED-4A0E-7E2C-370F-F52C53A94438}"/>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2685439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4A82E-AEF2-EFF1-6797-88E67BFA52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8A7AE4-5ADE-C79A-7640-75041B4EC6DB}"/>
              </a:ext>
            </a:extLst>
          </p:cNvPr>
          <p:cNvSpPr>
            <a:spLocks noGrp="1"/>
          </p:cNvSpPr>
          <p:nvPr>
            <p:ph type="dt" sz="half" idx="10"/>
          </p:nvPr>
        </p:nvSpPr>
        <p:spPr/>
        <p:txBody>
          <a:bodyPr/>
          <a:lstStyle/>
          <a:p>
            <a:fld id="{303116BD-E363-46A5-B1F2-74CDF1F75F39}" type="datetimeFigureOut">
              <a:rPr lang="en-US" smtClean="0"/>
              <a:t>1/4/2023</a:t>
            </a:fld>
            <a:endParaRPr lang="en-US"/>
          </a:p>
        </p:txBody>
      </p:sp>
      <p:sp>
        <p:nvSpPr>
          <p:cNvPr id="4" name="Footer Placeholder 3">
            <a:extLst>
              <a:ext uri="{FF2B5EF4-FFF2-40B4-BE49-F238E27FC236}">
                <a16:creationId xmlns:a16="http://schemas.microsoft.com/office/drawing/2014/main" id="{37C47016-F55D-BBFE-41F6-C735C85CB7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A70392-A44B-E578-C319-1F4484CF94EC}"/>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1082039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885C58-975F-54A9-965D-9E9ECAC26426}"/>
              </a:ext>
            </a:extLst>
          </p:cNvPr>
          <p:cNvSpPr>
            <a:spLocks noGrp="1"/>
          </p:cNvSpPr>
          <p:nvPr>
            <p:ph type="dt" sz="half" idx="10"/>
          </p:nvPr>
        </p:nvSpPr>
        <p:spPr/>
        <p:txBody>
          <a:bodyPr/>
          <a:lstStyle/>
          <a:p>
            <a:fld id="{303116BD-E363-46A5-B1F2-74CDF1F75F39}" type="datetimeFigureOut">
              <a:rPr lang="en-US" smtClean="0"/>
              <a:t>1/4/2023</a:t>
            </a:fld>
            <a:endParaRPr lang="en-US"/>
          </a:p>
        </p:txBody>
      </p:sp>
      <p:sp>
        <p:nvSpPr>
          <p:cNvPr id="3" name="Footer Placeholder 2">
            <a:extLst>
              <a:ext uri="{FF2B5EF4-FFF2-40B4-BE49-F238E27FC236}">
                <a16:creationId xmlns:a16="http://schemas.microsoft.com/office/drawing/2014/main" id="{C18E2001-58BB-D112-5D0E-D93D17ED05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3CE5E6-D3AF-2DC4-F348-23FB3BB61C00}"/>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716247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7FE50-630D-1470-45C0-58D787FF93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95CED36-CF23-9A25-CF73-7DEBCD3DE3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8CC138-2D85-FBA0-3830-C6E4F8015F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A76854-8C8F-4D0E-5EEF-AB2695AABD4E}"/>
              </a:ext>
            </a:extLst>
          </p:cNvPr>
          <p:cNvSpPr>
            <a:spLocks noGrp="1"/>
          </p:cNvSpPr>
          <p:nvPr>
            <p:ph type="dt" sz="half" idx="10"/>
          </p:nvPr>
        </p:nvSpPr>
        <p:spPr/>
        <p:txBody>
          <a:bodyPr/>
          <a:lstStyle/>
          <a:p>
            <a:fld id="{303116BD-E363-46A5-B1F2-74CDF1F75F39}" type="datetimeFigureOut">
              <a:rPr lang="en-US" smtClean="0"/>
              <a:t>1/4/2023</a:t>
            </a:fld>
            <a:endParaRPr lang="en-US"/>
          </a:p>
        </p:txBody>
      </p:sp>
      <p:sp>
        <p:nvSpPr>
          <p:cNvPr id="6" name="Footer Placeholder 5">
            <a:extLst>
              <a:ext uri="{FF2B5EF4-FFF2-40B4-BE49-F238E27FC236}">
                <a16:creationId xmlns:a16="http://schemas.microsoft.com/office/drawing/2014/main" id="{61397EE1-D73C-0001-EC5F-C4D6336C33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E15D65-1397-A7A8-CC2C-0EE8EC400BA4}"/>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2800042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22BAC-7DE9-FDBD-12ED-A5E9910B5D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30DA239-0B19-AC0D-E9B3-3B264235D9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F5A40B-52FC-8FDA-57B8-36254560EA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29A66E-7BED-05CE-F544-51363BFE7FD5}"/>
              </a:ext>
            </a:extLst>
          </p:cNvPr>
          <p:cNvSpPr>
            <a:spLocks noGrp="1"/>
          </p:cNvSpPr>
          <p:nvPr>
            <p:ph type="dt" sz="half" idx="10"/>
          </p:nvPr>
        </p:nvSpPr>
        <p:spPr/>
        <p:txBody>
          <a:bodyPr/>
          <a:lstStyle/>
          <a:p>
            <a:fld id="{303116BD-E363-46A5-B1F2-74CDF1F75F39}" type="datetimeFigureOut">
              <a:rPr lang="en-US" smtClean="0"/>
              <a:t>1/4/2023</a:t>
            </a:fld>
            <a:endParaRPr lang="en-US"/>
          </a:p>
        </p:txBody>
      </p:sp>
      <p:sp>
        <p:nvSpPr>
          <p:cNvPr id="6" name="Footer Placeholder 5">
            <a:extLst>
              <a:ext uri="{FF2B5EF4-FFF2-40B4-BE49-F238E27FC236}">
                <a16:creationId xmlns:a16="http://schemas.microsoft.com/office/drawing/2014/main" id="{6908C854-D45C-D847-1828-0D3301F092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4AD9C5-51E8-B1AD-68CD-07C5CF3B6F2B}"/>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3095618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CEBE9"/>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BC4929-E28E-62A9-D700-D27C76C193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A1F8A8A-1DB0-8B8D-EDC1-C4DD2F74E6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A4CE91-E5C9-BF93-EF91-D8352D204F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3116BD-E363-46A5-B1F2-74CDF1F75F39}" type="datetimeFigureOut">
              <a:rPr lang="en-US" smtClean="0"/>
              <a:t>1/4/2023</a:t>
            </a:fld>
            <a:endParaRPr lang="en-US"/>
          </a:p>
        </p:txBody>
      </p:sp>
      <p:sp>
        <p:nvSpPr>
          <p:cNvPr id="5" name="Footer Placeholder 4">
            <a:extLst>
              <a:ext uri="{FF2B5EF4-FFF2-40B4-BE49-F238E27FC236}">
                <a16:creationId xmlns:a16="http://schemas.microsoft.com/office/drawing/2014/main" id="{A17B78F5-4CA6-5F8E-3B87-33B7D2D14E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7898958-D57D-AF59-0D4D-51D4055CCB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F1E60C-1F88-4860-83C1-4645FE53A5AD}" type="slidenum">
              <a:rPr lang="en-US" smtClean="0"/>
              <a:t>‹#›</a:t>
            </a:fld>
            <a:endParaRPr lang="en-US"/>
          </a:p>
        </p:txBody>
      </p:sp>
    </p:spTree>
    <p:extLst>
      <p:ext uri="{BB962C8B-B14F-4D97-AF65-F5344CB8AC3E}">
        <p14:creationId xmlns:p14="http://schemas.microsoft.com/office/powerpoint/2010/main" val="1970695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0E91F5CA-B392-444C-88E3-BF5BAAEBD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032">
            <a:extLst>
              <a:ext uri="{FF2B5EF4-FFF2-40B4-BE49-F238E27FC236}">
                <a16:creationId xmlns:a16="http://schemas.microsoft.com/office/drawing/2014/main" id="{0459807F-B6FA-44D3-9A53-C55B6B5688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80681"/>
            <a:ext cx="12192000" cy="2777318"/>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E11A7E-D539-7865-4BFE-711E6022F656}"/>
              </a:ext>
            </a:extLst>
          </p:cNvPr>
          <p:cNvSpPr>
            <a:spLocks noGrp="1"/>
          </p:cNvSpPr>
          <p:nvPr>
            <p:ph type="ctrTitle"/>
          </p:nvPr>
        </p:nvSpPr>
        <p:spPr>
          <a:xfrm>
            <a:off x="1255060" y="5279511"/>
            <a:ext cx="9681882" cy="739880"/>
          </a:xfrm>
        </p:spPr>
        <p:txBody>
          <a:bodyPr anchor="b">
            <a:normAutofit/>
          </a:bodyPr>
          <a:lstStyle/>
          <a:p>
            <a:r>
              <a:rPr lang="en-US" sz="4400" dirty="0">
                <a:solidFill>
                  <a:schemeClr val="tx1">
                    <a:lumMod val="85000"/>
                    <a:lumOff val="15000"/>
                  </a:schemeClr>
                </a:solidFill>
              </a:rPr>
              <a:t>PERSONAL EVANGELISM</a:t>
            </a:r>
          </a:p>
        </p:txBody>
      </p:sp>
      <p:sp>
        <p:nvSpPr>
          <p:cNvPr id="3" name="Subtitle 2">
            <a:extLst>
              <a:ext uri="{FF2B5EF4-FFF2-40B4-BE49-F238E27FC236}">
                <a16:creationId xmlns:a16="http://schemas.microsoft.com/office/drawing/2014/main" id="{C03AE689-8685-9450-4347-5A7701064275}"/>
              </a:ext>
            </a:extLst>
          </p:cNvPr>
          <p:cNvSpPr>
            <a:spLocks noGrp="1"/>
          </p:cNvSpPr>
          <p:nvPr>
            <p:ph type="subTitle" idx="1"/>
          </p:nvPr>
        </p:nvSpPr>
        <p:spPr>
          <a:xfrm>
            <a:off x="2426447" y="6019391"/>
            <a:ext cx="7315199" cy="653258"/>
          </a:xfrm>
        </p:spPr>
        <p:txBody>
          <a:bodyPr anchor="t">
            <a:normAutofit/>
          </a:bodyPr>
          <a:lstStyle/>
          <a:p>
            <a:r>
              <a:rPr lang="en-US" sz="2800" dirty="0">
                <a:solidFill>
                  <a:schemeClr val="tx1">
                    <a:lumMod val="85000"/>
                    <a:lumOff val="15000"/>
                  </a:schemeClr>
                </a:solidFill>
              </a:rPr>
              <a:t>Lesson 1: Why Should I Be a Soul Winner?</a:t>
            </a:r>
          </a:p>
        </p:txBody>
      </p:sp>
      <p:pic>
        <p:nvPicPr>
          <p:cNvPr id="1026" name="Picture 2" descr="Relationship Evangelism">
            <a:extLst>
              <a:ext uri="{FF2B5EF4-FFF2-40B4-BE49-F238E27FC236}">
                <a16:creationId xmlns:a16="http://schemas.microsoft.com/office/drawing/2014/main" id="{09D290E0-6A4E-B81B-AB12-5C9588219F3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7000" b="20667"/>
          <a:stretch/>
        </p:blipFill>
        <p:spPr bwMode="auto">
          <a:xfrm>
            <a:off x="20" y="10"/>
            <a:ext cx="12191979" cy="5886523"/>
          </a:xfrm>
          <a:custGeom>
            <a:avLst/>
            <a:gdLst/>
            <a:ahLst/>
            <a:cxnLst/>
            <a:rect l="l" t="t" r="r" b="b"/>
            <a:pathLst>
              <a:path w="12191999" h="5886533">
                <a:moveTo>
                  <a:pt x="4721173" y="4907914"/>
                </a:moveTo>
                <a:lnTo>
                  <a:pt x="4722109" y="4908125"/>
                </a:lnTo>
                <a:cubicBezTo>
                  <a:pt x="4721143" y="4908767"/>
                  <a:pt x="4718263" y="4909373"/>
                  <a:pt x="4717199" y="4909396"/>
                </a:cubicBezTo>
                <a:close/>
                <a:moveTo>
                  <a:pt x="0" y="0"/>
                </a:moveTo>
                <a:lnTo>
                  <a:pt x="12191999" y="0"/>
                </a:lnTo>
                <a:lnTo>
                  <a:pt x="12191999" y="5751311"/>
                </a:lnTo>
                <a:lnTo>
                  <a:pt x="12140860" y="5770509"/>
                </a:lnTo>
                <a:cubicBezTo>
                  <a:pt x="12126656" y="5772723"/>
                  <a:pt x="12093589" y="5827925"/>
                  <a:pt x="12080161" y="5826358"/>
                </a:cubicBezTo>
                <a:cubicBezTo>
                  <a:pt x="11978188" y="5850511"/>
                  <a:pt x="11967361" y="5873564"/>
                  <a:pt x="11917885" y="5861578"/>
                </a:cubicBezTo>
                <a:cubicBezTo>
                  <a:pt x="11872779" y="5859863"/>
                  <a:pt x="11928861" y="5896778"/>
                  <a:pt x="11894610" y="5883738"/>
                </a:cubicBezTo>
                <a:cubicBezTo>
                  <a:pt x="11860359" y="5870698"/>
                  <a:pt x="11736091" y="5807232"/>
                  <a:pt x="11712379" y="5783337"/>
                </a:cubicBezTo>
                <a:cubicBezTo>
                  <a:pt x="11688667" y="5759442"/>
                  <a:pt x="11627912" y="5782933"/>
                  <a:pt x="11585366" y="5740371"/>
                </a:cubicBezTo>
                <a:lnTo>
                  <a:pt x="11516470" y="5663679"/>
                </a:lnTo>
                <a:cubicBezTo>
                  <a:pt x="11468274" y="5661847"/>
                  <a:pt x="11507335" y="5626593"/>
                  <a:pt x="11462692" y="5610127"/>
                </a:cubicBezTo>
                <a:cubicBezTo>
                  <a:pt x="11417567" y="5608500"/>
                  <a:pt x="11408021" y="5556613"/>
                  <a:pt x="11369712" y="5548654"/>
                </a:cubicBezTo>
                <a:cubicBezTo>
                  <a:pt x="11354317" y="5554704"/>
                  <a:pt x="11288328" y="5499810"/>
                  <a:pt x="11273969" y="5488986"/>
                </a:cubicBezTo>
                <a:cubicBezTo>
                  <a:pt x="11231913" y="5490378"/>
                  <a:pt x="11221973" y="5480544"/>
                  <a:pt x="11195084" y="5467967"/>
                </a:cubicBezTo>
                <a:cubicBezTo>
                  <a:pt x="11164086" y="5497749"/>
                  <a:pt x="11171649" y="5471790"/>
                  <a:pt x="11143408" y="5468614"/>
                </a:cubicBezTo>
                <a:cubicBezTo>
                  <a:pt x="11125906" y="5464975"/>
                  <a:pt x="11102603" y="5460835"/>
                  <a:pt x="11085935" y="5459365"/>
                </a:cubicBezTo>
                <a:cubicBezTo>
                  <a:pt x="11057493" y="5459661"/>
                  <a:pt x="11029906" y="5441496"/>
                  <a:pt x="11030953" y="5456484"/>
                </a:cubicBezTo>
                <a:cubicBezTo>
                  <a:pt x="11007784" y="5459001"/>
                  <a:pt x="10982005" y="5463178"/>
                  <a:pt x="10951060" y="5461240"/>
                </a:cubicBezTo>
                <a:cubicBezTo>
                  <a:pt x="10885365" y="5424406"/>
                  <a:pt x="10915288" y="5460968"/>
                  <a:pt x="10857721" y="5448157"/>
                </a:cubicBezTo>
                <a:cubicBezTo>
                  <a:pt x="10806646" y="5435790"/>
                  <a:pt x="10707075" y="5402712"/>
                  <a:pt x="10644616" y="5387039"/>
                </a:cubicBezTo>
                <a:cubicBezTo>
                  <a:pt x="10616446" y="5382224"/>
                  <a:pt x="10558603" y="5371613"/>
                  <a:pt x="10519277" y="5366793"/>
                </a:cubicBezTo>
                <a:cubicBezTo>
                  <a:pt x="10495461" y="5368312"/>
                  <a:pt x="10473830" y="5354868"/>
                  <a:pt x="10445981" y="5364735"/>
                </a:cubicBezTo>
                <a:cubicBezTo>
                  <a:pt x="10436536" y="5368773"/>
                  <a:pt x="10409281" y="5367966"/>
                  <a:pt x="10383865" y="5360888"/>
                </a:cubicBezTo>
                <a:cubicBezTo>
                  <a:pt x="10374827" y="5369095"/>
                  <a:pt x="10347864" y="5360432"/>
                  <a:pt x="10336852" y="5360277"/>
                </a:cubicBezTo>
                <a:cubicBezTo>
                  <a:pt x="10323586" y="5366987"/>
                  <a:pt x="10274741" y="5357921"/>
                  <a:pt x="10261098" y="5350526"/>
                </a:cubicBezTo>
                <a:lnTo>
                  <a:pt x="10126497" y="5339011"/>
                </a:lnTo>
                <a:lnTo>
                  <a:pt x="10082166" y="5336916"/>
                </a:lnTo>
                <a:cubicBezTo>
                  <a:pt x="10074567" y="5338985"/>
                  <a:pt x="10046860" y="5337657"/>
                  <a:pt x="10039237" y="5338580"/>
                </a:cubicBezTo>
                <a:cubicBezTo>
                  <a:pt x="9998458" y="5328479"/>
                  <a:pt x="9984394" y="5327989"/>
                  <a:pt x="9960016" y="5323065"/>
                </a:cubicBezTo>
                <a:cubicBezTo>
                  <a:pt x="9918980" y="5322923"/>
                  <a:pt x="9888741" y="5326122"/>
                  <a:pt x="9847789" y="5316297"/>
                </a:cubicBezTo>
                <a:lnTo>
                  <a:pt x="9728306" y="5296090"/>
                </a:lnTo>
                <a:cubicBezTo>
                  <a:pt x="9675056" y="5305676"/>
                  <a:pt x="9602035" y="5297282"/>
                  <a:pt x="9584504" y="5284670"/>
                </a:cubicBezTo>
                <a:cubicBezTo>
                  <a:pt x="9518952" y="5270394"/>
                  <a:pt x="9415429" y="5244268"/>
                  <a:pt x="9343049" y="5238968"/>
                </a:cubicBezTo>
                <a:lnTo>
                  <a:pt x="9231367" y="5187063"/>
                </a:lnTo>
                <a:lnTo>
                  <a:pt x="9194807" y="5176984"/>
                </a:lnTo>
                <a:lnTo>
                  <a:pt x="9189243" y="5167745"/>
                </a:lnTo>
                <a:lnTo>
                  <a:pt x="9151229" y="5156543"/>
                </a:lnTo>
                <a:lnTo>
                  <a:pt x="9150207" y="5157608"/>
                </a:lnTo>
                <a:cubicBezTo>
                  <a:pt x="9147045" y="5159739"/>
                  <a:pt x="9143081" y="5160831"/>
                  <a:pt x="9137315" y="5159777"/>
                </a:cubicBezTo>
                <a:cubicBezTo>
                  <a:pt x="9138862" y="5179261"/>
                  <a:pt x="9130952" y="5165972"/>
                  <a:pt x="9113809" y="5161143"/>
                </a:cubicBezTo>
                <a:cubicBezTo>
                  <a:pt x="9112388" y="5190326"/>
                  <a:pt x="9068114" y="5155892"/>
                  <a:pt x="9053450" y="5169457"/>
                </a:cubicBezTo>
                <a:lnTo>
                  <a:pt x="9005483" y="5166172"/>
                </a:lnTo>
                <a:lnTo>
                  <a:pt x="9005198" y="5166412"/>
                </a:lnTo>
                <a:cubicBezTo>
                  <a:pt x="9003143" y="5166632"/>
                  <a:pt x="9000324" y="5166304"/>
                  <a:pt x="8996229" y="5165201"/>
                </a:cubicBezTo>
                <a:lnTo>
                  <a:pt x="8990391" y="5163140"/>
                </a:lnTo>
                <a:lnTo>
                  <a:pt x="8974334" y="5159914"/>
                </a:lnTo>
                <a:lnTo>
                  <a:pt x="8968008" y="5160614"/>
                </a:lnTo>
                <a:lnTo>
                  <a:pt x="8963045" y="5162839"/>
                </a:lnTo>
                <a:cubicBezTo>
                  <a:pt x="8954690" y="5154888"/>
                  <a:pt x="8955517" y="5145940"/>
                  <a:pt x="8928985" y="5166027"/>
                </a:cubicBezTo>
                <a:cubicBezTo>
                  <a:pt x="8898031" y="5165007"/>
                  <a:pt x="8789300" y="5150352"/>
                  <a:pt x="8752441" y="5146795"/>
                </a:cubicBezTo>
                <a:cubicBezTo>
                  <a:pt x="8719819" y="5136075"/>
                  <a:pt x="8748194" y="5149736"/>
                  <a:pt x="8707844" y="5144694"/>
                </a:cubicBezTo>
                <a:cubicBezTo>
                  <a:pt x="8671606" y="5125159"/>
                  <a:pt x="8639142" y="5141599"/>
                  <a:pt x="8596068" y="5136122"/>
                </a:cubicBezTo>
                <a:lnTo>
                  <a:pt x="8525227" y="5150964"/>
                </a:lnTo>
                <a:lnTo>
                  <a:pt x="8510980" y="5145049"/>
                </a:lnTo>
                <a:lnTo>
                  <a:pt x="8506164" y="5142048"/>
                </a:lnTo>
                <a:cubicBezTo>
                  <a:pt x="8502646" y="5140271"/>
                  <a:pt x="8500045" y="5139460"/>
                  <a:pt x="8497965" y="5139310"/>
                </a:cubicBezTo>
                <a:lnTo>
                  <a:pt x="8497591" y="5139489"/>
                </a:lnTo>
                <a:lnTo>
                  <a:pt x="8490246" y="5136439"/>
                </a:lnTo>
                <a:lnTo>
                  <a:pt x="8367179" y="5122397"/>
                </a:lnTo>
                <a:cubicBezTo>
                  <a:pt x="8362021" y="5120372"/>
                  <a:pt x="8357730" y="5120720"/>
                  <a:pt x="8353796" y="5122203"/>
                </a:cubicBezTo>
                <a:lnTo>
                  <a:pt x="8352369" y="5123043"/>
                </a:lnTo>
                <a:lnTo>
                  <a:pt x="8320101" y="5105625"/>
                </a:lnTo>
                <a:lnTo>
                  <a:pt x="8314429" y="5105299"/>
                </a:lnTo>
                <a:lnTo>
                  <a:pt x="8295170" y="5091404"/>
                </a:lnTo>
                <a:lnTo>
                  <a:pt x="8284273" y="5085581"/>
                </a:lnTo>
                <a:lnTo>
                  <a:pt x="8283146" y="5081138"/>
                </a:lnTo>
                <a:cubicBezTo>
                  <a:pt x="8280842" y="5077893"/>
                  <a:pt x="8276148" y="5075245"/>
                  <a:pt x="8266072" y="5073963"/>
                </a:cubicBezTo>
                <a:lnTo>
                  <a:pt x="8263373" y="5074193"/>
                </a:lnTo>
                <a:lnTo>
                  <a:pt x="8252030" y="5064350"/>
                </a:lnTo>
                <a:cubicBezTo>
                  <a:pt x="8248856" y="5060500"/>
                  <a:pt x="8246644" y="5056218"/>
                  <a:pt x="8245831" y="5051358"/>
                </a:cubicBezTo>
                <a:cubicBezTo>
                  <a:pt x="8181824" y="5054265"/>
                  <a:pt x="8147127" y="5020143"/>
                  <a:pt x="8090268" y="5005197"/>
                </a:cubicBezTo>
                <a:cubicBezTo>
                  <a:pt x="8025464" y="4982055"/>
                  <a:pt x="7967067" y="4960819"/>
                  <a:pt x="7905404" y="4963224"/>
                </a:cubicBezTo>
                <a:cubicBezTo>
                  <a:pt x="7835116" y="4948312"/>
                  <a:pt x="7780962" y="4946081"/>
                  <a:pt x="7718741" y="4937509"/>
                </a:cubicBezTo>
                <a:lnTo>
                  <a:pt x="7614343" y="4940980"/>
                </a:lnTo>
                <a:lnTo>
                  <a:pt x="7527539" y="4935152"/>
                </a:lnTo>
                <a:lnTo>
                  <a:pt x="7519567" y="4932599"/>
                </a:lnTo>
                <a:cubicBezTo>
                  <a:pt x="7513989" y="4931260"/>
                  <a:pt x="7510169" y="4930910"/>
                  <a:pt x="7507408" y="4931264"/>
                </a:cubicBezTo>
                <a:lnTo>
                  <a:pt x="7507036" y="4931591"/>
                </a:lnTo>
                <a:lnTo>
                  <a:pt x="7495791" y="4929639"/>
                </a:lnTo>
                <a:cubicBezTo>
                  <a:pt x="7476982" y="4925521"/>
                  <a:pt x="7422524" y="4942937"/>
                  <a:pt x="7405387" y="4937744"/>
                </a:cubicBezTo>
                <a:cubicBezTo>
                  <a:pt x="7374785" y="4940694"/>
                  <a:pt x="7333986" y="4941799"/>
                  <a:pt x="7312176" y="4947339"/>
                </a:cubicBezTo>
                <a:lnTo>
                  <a:pt x="7310849" y="4948781"/>
                </a:lnTo>
                <a:lnTo>
                  <a:pt x="7218556" y="4923532"/>
                </a:lnTo>
                <a:lnTo>
                  <a:pt x="7201098" y="4918982"/>
                </a:lnTo>
                <a:lnTo>
                  <a:pt x="7197000" y="4913624"/>
                </a:lnTo>
                <a:cubicBezTo>
                  <a:pt x="7192108" y="4910101"/>
                  <a:pt x="7184502" y="4907962"/>
                  <a:pt x="7170804" y="4908976"/>
                </a:cubicBezTo>
                <a:lnTo>
                  <a:pt x="7096984" y="4896748"/>
                </a:lnTo>
                <a:cubicBezTo>
                  <a:pt x="7061144" y="4895770"/>
                  <a:pt x="7050185" y="4894793"/>
                  <a:pt x="7018492" y="4897122"/>
                </a:cubicBezTo>
                <a:cubicBezTo>
                  <a:pt x="6937524" y="4886184"/>
                  <a:pt x="6943641" y="4862018"/>
                  <a:pt x="6904142" y="4867616"/>
                </a:cubicBezTo>
                <a:cubicBezTo>
                  <a:pt x="6871918" y="4872824"/>
                  <a:pt x="6787985" y="4853750"/>
                  <a:pt x="6708218" y="4839661"/>
                </a:cubicBezTo>
                <a:cubicBezTo>
                  <a:pt x="6649102" y="4830206"/>
                  <a:pt x="6628102" y="4816105"/>
                  <a:pt x="6549451" y="4810885"/>
                </a:cubicBezTo>
                <a:cubicBezTo>
                  <a:pt x="6472150" y="4766795"/>
                  <a:pt x="6409692" y="4790518"/>
                  <a:pt x="6317556" y="4764085"/>
                </a:cubicBezTo>
                <a:cubicBezTo>
                  <a:pt x="6297547" y="4748563"/>
                  <a:pt x="6209288" y="4765756"/>
                  <a:pt x="6168670" y="4761998"/>
                </a:cubicBezTo>
                <a:cubicBezTo>
                  <a:pt x="6128052" y="4758240"/>
                  <a:pt x="6090536" y="4744692"/>
                  <a:pt x="6073844" y="4741536"/>
                </a:cubicBezTo>
                <a:lnTo>
                  <a:pt x="6068526" y="4743073"/>
                </a:lnTo>
                <a:lnTo>
                  <a:pt x="6048634" y="4742390"/>
                </a:lnTo>
                <a:lnTo>
                  <a:pt x="6041279" y="4750739"/>
                </a:lnTo>
                <a:lnTo>
                  <a:pt x="6010088" y="4755832"/>
                </a:lnTo>
                <a:cubicBezTo>
                  <a:pt x="5998677" y="4756419"/>
                  <a:pt x="5970124" y="4755506"/>
                  <a:pt x="5957373" y="4752188"/>
                </a:cubicBezTo>
                <a:lnTo>
                  <a:pt x="5758915" y="4736496"/>
                </a:lnTo>
                <a:lnTo>
                  <a:pt x="5626957" y="4735473"/>
                </a:lnTo>
                <a:lnTo>
                  <a:pt x="5470902" y="4749493"/>
                </a:lnTo>
                <a:cubicBezTo>
                  <a:pt x="5478131" y="4762521"/>
                  <a:pt x="5439006" y="4748455"/>
                  <a:pt x="5432757" y="4760746"/>
                </a:cubicBezTo>
                <a:cubicBezTo>
                  <a:pt x="5429365" y="4770778"/>
                  <a:pt x="5391824" y="4775462"/>
                  <a:pt x="5381664" y="4778448"/>
                </a:cubicBezTo>
                <a:lnTo>
                  <a:pt x="5261760" y="4798865"/>
                </a:lnTo>
                <a:cubicBezTo>
                  <a:pt x="5251595" y="4799049"/>
                  <a:pt x="5230547" y="4807359"/>
                  <a:pt x="5222959" y="4809989"/>
                </a:cubicBezTo>
                <a:lnTo>
                  <a:pt x="5174657" y="4812979"/>
                </a:lnTo>
                <a:lnTo>
                  <a:pt x="5156551" y="4820202"/>
                </a:lnTo>
                <a:lnTo>
                  <a:pt x="5142595" y="4823602"/>
                </a:lnTo>
                <a:lnTo>
                  <a:pt x="5139593" y="4825703"/>
                </a:lnTo>
                <a:cubicBezTo>
                  <a:pt x="5133873" y="4829743"/>
                  <a:pt x="5128076" y="4833554"/>
                  <a:pt x="5121656" y="4836556"/>
                </a:cubicBezTo>
                <a:cubicBezTo>
                  <a:pt x="5108317" y="4807937"/>
                  <a:pt x="5064853" y="4857373"/>
                  <a:pt x="5065787" y="4829985"/>
                </a:cubicBezTo>
                <a:cubicBezTo>
                  <a:pt x="5028193" y="4841501"/>
                  <a:pt x="5038944" y="4812412"/>
                  <a:pt x="5011510" y="4846366"/>
                </a:cubicBezTo>
                <a:cubicBezTo>
                  <a:pt x="4937023" y="4845983"/>
                  <a:pt x="4916353" y="4832976"/>
                  <a:pt x="4840437" y="4870383"/>
                </a:cubicBezTo>
                <a:cubicBezTo>
                  <a:pt x="4806739" y="4887025"/>
                  <a:pt x="4784106" y="4898171"/>
                  <a:pt x="4762444" y="4898151"/>
                </a:cubicBezTo>
                <a:cubicBezTo>
                  <a:pt x="4741323" y="4902652"/>
                  <a:pt x="4729481" y="4905474"/>
                  <a:pt x="4723182" y="4907166"/>
                </a:cubicBezTo>
                <a:lnTo>
                  <a:pt x="4721173" y="4907914"/>
                </a:lnTo>
                <a:lnTo>
                  <a:pt x="4715524" y="4906639"/>
                </a:lnTo>
                <a:cubicBezTo>
                  <a:pt x="4680148" y="4913595"/>
                  <a:pt x="4524744" y="4914403"/>
                  <a:pt x="4515810" y="4916541"/>
                </a:cubicBezTo>
                <a:cubicBezTo>
                  <a:pt x="4457819" y="4929653"/>
                  <a:pt x="4462659" y="4930394"/>
                  <a:pt x="4428539" y="4927192"/>
                </a:cubicBezTo>
                <a:cubicBezTo>
                  <a:pt x="4423303" y="4923821"/>
                  <a:pt x="4368974" y="4930115"/>
                  <a:pt x="4362872" y="4928538"/>
                </a:cubicBezTo>
                <a:lnTo>
                  <a:pt x="4316962" y="4921923"/>
                </a:lnTo>
                <a:lnTo>
                  <a:pt x="4315106" y="4923264"/>
                </a:lnTo>
                <a:cubicBezTo>
                  <a:pt x="4306123" y="4926635"/>
                  <a:pt x="4299993" y="4926634"/>
                  <a:pt x="4295140" y="4925143"/>
                </a:cubicBezTo>
                <a:lnTo>
                  <a:pt x="4290059" y="4922226"/>
                </a:lnTo>
                <a:lnTo>
                  <a:pt x="4276138" y="4922472"/>
                </a:lnTo>
                <a:lnTo>
                  <a:pt x="4248113" y="4920148"/>
                </a:lnTo>
                <a:lnTo>
                  <a:pt x="4202046" y="4922943"/>
                </a:lnTo>
                <a:cubicBezTo>
                  <a:pt x="4201945" y="4923363"/>
                  <a:pt x="4201842" y="4923782"/>
                  <a:pt x="4201741" y="4924202"/>
                </a:cubicBezTo>
                <a:cubicBezTo>
                  <a:pt x="4200116" y="4927039"/>
                  <a:pt x="4197140" y="4929158"/>
                  <a:pt x="4191245" y="4929836"/>
                </a:cubicBezTo>
                <a:cubicBezTo>
                  <a:pt x="4204212" y="4947125"/>
                  <a:pt x="4161274" y="4945230"/>
                  <a:pt x="4142742" y="4945701"/>
                </a:cubicBezTo>
                <a:cubicBezTo>
                  <a:pt x="4124717" y="4952767"/>
                  <a:pt x="4099099" y="4966347"/>
                  <a:pt x="4083094" y="4972234"/>
                </a:cubicBezTo>
                <a:lnTo>
                  <a:pt x="4074543" y="4973069"/>
                </a:lnTo>
                <a:cubicBezTo>
                  <a:pt x="4074504" y="4973170"/>
                  <a:pt x="4074463" y="4973269"/>
                  <a:pt x="4074424" y="4973368"/>
                </a:cubicBezTo>
                <a:cubicBezTo>
                  <a:pt x="4072678" y="4974152"/>
                  <a:pt x="4069906" y="4974653"/>
                  <a:pt x="4065507" y="4974812"/>
                </a:cubicBezTo>
                <a:lnTo>
                  <a:pt x="4058951" y="4974594"/>
                </a:lnTo>
                <a:lnTo>
                  <a:pt x="4042361" y="4976215"/>
                </a:lnTo>
                <a:lnTo>
                  <a:pt x="4036993" y="4978649"/>
                </a:lnTo>
                <a:lnTo>
                  <a:pt x="4035360" y="4982316"/>
                </a:lnTo>
                <a:lnTo>
                  <a:pt x="4033775" y="4982081"/>
                </a:lnTo>
                <a:cubicBezTo>
                  <a:pt x="4021424" y="4977217"/>
                  <a:pt x="4016874" y="4968841"/>
                  <a:pt x="4004535" y="4994649"/>
                </a:cubicBezTo>
                <a:cubicBezTo>
                  <a:pt x="3976667" y="4987584"/>
                  <a:pt x="3972977" y="5002913"/>
                  <a:pt x="3936843" y="5012106"/>
                </a:cubicBezTo>
                <a:cubicBezTo>
                  <a:pt x="3920506" y="5004382"/>
                  <a:pt x="3908535" y="5009071"/>
                  <a:pt x="3897272" y="5017761"/>
                </a:cubicBezTo>
                <a:cubicBezTo>
                  <a:pt x="3861092" y="5017265"/>
                  <a:pt x="3829628" y="5031135"/>
                  <a:pt x="3789757" y="5037999"/>
                </a:cubicBezTo>
                <a:cubicBezTo>
                  <a:pt x="3741007" y="5052705"/>
                  <a:pt x="3725129" y="5054682"/>
                  <a:pt x="3682510" y="5061922"/>
                </a:cubicBezTo>
                <a:lnTo>
                  <a:pt x="3610032" y="5094193"/>
                </a:lnTo>
                <a:lnTo>
                  <a:pt x="3603852" y="5092831"/>
                </a:lnTo>
                <a:cubicBezTo>
                  <a:pt x="3599580" y="5092212"/>
                  <a:pt x="3596726" y="5092212"/>
                  <a:pt x="3594733" y="5092667"/>
                </a:cubicBezTo>
                <a:lnTo>
                  <a:pt x="3594498" y="5092936"/>
                </a:lnTo>
                <a:lnTo>
                  <a:pt x="3585975" y="5092246"/>
                </a:lnTo>
                <a:cubicBezTo>
                  <a:pt x="3571623" y="5090455"/>
                  <a:pt x="3549389" y="5104654"/>
                  <a:pt x="3536132" y="5101945"/>
                </a:cubicBezTo>
                <a:cubicBezTo>
                  <a:pt x="3513940" y="5106241"/>
                  <a:pt x="3488622" y="5099976"/>
                  <a:pt x="3473220" y="5105606"/>
                </a:cubicBezTo>
                <a:lnTo>
                  <a:pt x="3400725" y="5117654"/>
                </a:lnTo>
                <a:lnTo>
                  <a:pt x="3375935" y="5106247"/>
                </a:lnTo>
                <a:lnTo>
                  <a:pt x="3348219" y="5109860"/>
                </a:lnTo>
                <a:cubicBezTo>
                  <a:pt x="3337206" y="5110533"/>
                  <a:pt x="3327054" y="5111295"/>
                  <a:pt x="3319639" y="5114795"/>
                </a:cubicBezTo>
                <a:lnTo>
                  <a:pt x="3248529" y="5133347"/>
                </a:lnTo>
                <a:lnTo>
                  <a:pt x="3210308" y="5119794"/>
                </a:lnTo>
                <a:cubicBezTo>
                  <a:pt x="3206088" y="5117870"/>
                  <a:pt x="3200152" y="5117326"/>
                  <a:pt x="3190375" y="5119915"/>
                </a:cubicBezTo>
                <a:lnTo>
                  <a:pt x="3188145" y="5121096"/>
                </a:lnTo>
                <a:cubicBezTo>
                  <a:pt x="3182625" y="5119116"/>
                  <a:pt x="3141856" y="5121682"/>
                  <a:pt x="3108596" y="5122416"/>
                </a:cubicBezTo>
                <a:cubicBezTo>
                  <a:pt x="3055968" y="5124842"/>
                  <a:pt x="3048940" y="5117475"/>
                  <a:pt x="2988584" y="5125502"/>
                </a:cubicBezTo>
                <a:cubicBezTo>
                  <a:pt x="2928853" y="5129690"/>
                  <a:pt x="2917951" y="5124649"/>
                  <a:pt x="2876540" y="5133019"/>
                </a:cubicBezTo>
                <a:lnTo>
                  <a:pt x="2626864" y="5133771"/>
                </a:lnTo>
                <a:cubicBezTo>
                  <a:pt x="2562348" y="5111858"/>
                  <a:pt x="2563422" y="5142456"/>
                  <a:pt x="2491422" y="5135486"/>
                </a:cubicBezTo>
                <a:cubicBezTo>
                  <a:pt x="2433091" y="5200962"/>
                  <a:pt x="2455709" y="5160483"/>
                  <a:pt x="2415617" y="5168715"/>
                </a:cubicBezTo>
                <a:lnTo>
                  <a:pt x="2290098" y="5166151"/>
                </a:lnTo>
                <a:cubicBezTo>
                  <a:pt x="2257057" y="5152522"/>
                  <a:pt x="2202458" y="5187690"/>
                  <a:pt x="2161714" y="5169302"/>
                </a:cubicBezTo>
                <a:cubicBezTo>
                  <a:pt x="2122714" y="5172302"/>
                  <a:pt x="2080450" y="5180350"/>
                  <a:pt x="2056089" y="5184144"/>
                </a:cubicBezTo>
                <a:cubicBezTo>
                  <a:pt x="2019828" y="5191108"/>
                  <a:pt x="1978839" y="5203797"/>
                  <a:pt x="1944153" y="5211084"/>
                </a:cubicBezTo>
                <a:cubicBezTo>
                  <a:pt x="1925867" y="5199079"/>
                  <a:pt x="1896027" y="5224183"/>
                  <a:pt x="1847968" y="5227868"/>
                </a:cubicBezTo>
                <a:cubicBezTo>
                  <a:pt x="1827977" y="5213971"/>
                  <a:pt x="1815570" y="5230544"/>
                  <a:pt x="1777083" y="5212267"/>
                </a:cubicBezTo>
                <a:cubicBezTo>
                  <a:pt x="1775439" y="5214216"/>
                  <a:pt x="1773397" y="5216035"/>
                  <a:pt x="1771025" y="5217668"/>
                </a:cubicBezTo>
                <a:cubicBezTo>
                  <a:pt x="1757251" y="5227146"/>
                  <a:pt x="1735528" y="5228402"/>
                  <a:pt x="1722509" y="5220470"/>
                </a:cubicBezTo>
                <a:cubicBezTo>
                  <a:pt x="1691779" y="5208440"/>
                  <a:pt x="1662321" y="5203305"/>
                  <a:pt x="1633941" y="5200774"/>
                </a:cubicBezTo>
                <a:lnTo>
                  <a:pt x="1586145" y="5210184"/>
                </a:lnTo>
                <a:cubicBezTo>
                  <a:pt x="1567948" y="5215416"/>
                  <a:pt x="1545900" y="5226363"/>
                  <a:pt x="1524748" y="5232173"/>
                </a:cubicBezTo>
                <a:cubicBezTo>
                  <a:pt x="1502586" y="5235395"/>
                  <a:pt x="1478013" y="5230993"/>
                  <a:pt x="1459242" y="5245044"/>
                </a:cubicBezTo>
                <a:cubicBezTo>
                  <a:pt x="1421474" y="5260197"/>
                  <a:pt x="1374524" y="5244220"/>
                  <a:pt x="1349457" y="5280705"/>
                </a:cubicBezTo>
                <a:cubicBezTo>
                  <a:pt x="1273276" y="5302389"/>
                  <a:pt x="1121512" y="5336260"/>
                  <a:pt x="1009212" y="5361227"/>
                </a:cubicBezTo>
                <a:cubicBezTo>
                  <a:pt x="939016" y="5373529"/>
                  <a:pt x="866895" y="5370149"/>
                  <a:pt x="808572" y="5377024"/>
                </a:cubicBezTo>
                <a:cubicBezTo>
                  <a:pt x="802823" y="5374184"/>
                  <a:pt x="726016" y="5397963"/>
                  <a:pt x="719549" y="5396991"/>
                </a:cubicBezTo>
                <a:lnTo>
                  <a:pt x="698795" y="5397657"/>
                </a:lnTo>
                <a:cubicBezTo>
                  <a:pt x="689833" y="5401894"/>
                  <a:pt x="683492" y="5402495"/>
                  <a:pt x="678327" y="5401487"/>
                </a:cubicBezTo>
                <a:lnTo>
                  <a:pt x="672784" y="5399085"/>
                </a:lnTo>
                <a:lnTo>
                  <a:pt x="658406" y="5400696"/>
                </a:lnTo>
                <a:lnTo>
                  <a:pt x="629185" y="5401132"/>
                </a:lnTo>
                <a:lnTo>
                  <a:pt x="624558" y="5403782"/>
                </a:lnTo>
                <a:lnTo>
                  <a:pt x="581798" y="5408438"/>
                </a:lnTo>
                <a:cubicBezTo>
                  <a:pt x="581736" y="5408865"/>
                  <a:pt x="581671" y="5409294"/>
                  <a:pt x="581608" y="5409722"/>
                </a:cubicBezTo>
                <a:cubicBezTo>
                  <a:pt x="580204" y="5412704"/>
                  <a:pt x="577331" y="5415106"/>
                  <a:pt x="571299" y="5416358"/>
                </a:cubicBezTo>
                <a:cubicBezTo>
                  <a:pt x="551623" y="5426267"/>
                  <a:pt x="484499" y="5459654"/>
                  <a:pt x="463549" y="5469173"/>
                </a:cubicBezTo>
                <a:cubicBezTo>
                  <a:pt x="453136" y="5470720"/>
                  <a:pt x="449731" y="5472678"/>
                  <a:pt x="445606" y="5473465"/>
                </a:cubicBezTo>
                <a:lnTo>
                  <a:pt x="438799" y="5473893"/>
                </a:lnTo>
                <a:cubicBezTo>
                  <a:pt x="417222" y="5482183"/>
                  <a:pt x="343312" y="5513407"/>
                  <a:pt x="316138" y="5523213"/>
                </a:cubicBezTo>
                <a:cubicBezTo>
                  <a:pt x="298481" y="5517132"/>
                  <a:pt x="286556" y="5522972"/>
                  <a:pt x="275748" y="5532726"/>
                </a:cubicBezTo>
                <a:cubicBezTo>
                  <a:pt x="238274" y="5535784"/>
                  <a:pt x="207076" y="5552679"/>
                  <a:pt x="166496" y="5563424"/>
                </a:cubicBezTo>
                <a:lnTo>
                  <a:pt x="0" y="5629888"/>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8107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50"/>
                                        <p:tgtEl>
                                          <p:spTgt spid="3">
                                            <p:txEl>
                                              <p:pRg st="0" end="0"/>
                                            </p:txEl>
                                          </p:spTgt>
                                        </p:tgtEl>
                                      </p:cBhvr>
                                    </p:animEffect>
                                    <p:anim calcmode="lin" valueType="num">
                                      <p:cBhvr>
                                        <p:cTn id="8"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26DFF-F747-DFFD-D2CC-5E259B23714C}"/>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4167392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CEBE9"/>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Why Should </a:t>
            </a:r>
            <a:br>
              <a:rPr lang="en-US" sz="5400" dirty="0">
                <a:solidFill>
                  <a:schemeClr val="bg1"/>
                </a:solidFill>
              </a:rPr>
            </a:br>
            <a:r>
              <a:rPr lang="en-US" sz="5400" dirty="0">
                <a:solidFill>
                  <a:schemeClr val="bg1"/>
                </a:solidFill>
              </a:rPr>
              <a:t>I Be A </a:t>
            </a:r>
            <a:br>
              <a:rPr lang="en-US" sz="5400" dirty="0">
                <a:solidFill>
                  <a:schemeClr val="bg1"/>
                </a:solidFill>
              </a:rPr>
            </a:br>
            <a:r>
              <a:rPr lang="en-US" sz="5400" dirty="0">
                <a:solidFill>
                  <a:schemeClr val="bg1"/>
                </a:solidFill>
              </a:rPr>
              <a:t>Soul Winner?</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4"/>
            <a:ext cx="7224584" cy="6433751"/>
          </a:xfrm>
        </p:spPr>
        <p:txBody>
          <a:bodyPr/>
          <a:lstStyle/>
          <a:p>
            <a:pPr marL="0" indent="0">
              <a:buNone/>
            </a:pPr>
            <a:r>
              <a:rPr lang="en-US" sz="3600" b="1" dirty="0">
                <a:solidFill>
                  <a:schemeClr val="accent6"/>
                </a:solidFill>
              </a:rPr>
              <a:t>To Carry Out the Great Commission</a:t>
            </a:r>
          </a:p>
          <a:p>
            <a:pPr marL="0" indent="0">
              <a:buNone/>
            </a:pPr>
            <a:r>
              <a:rPr lang="en-US" sz="3200" dirty="0"/>
              <a:t>I have the responsibility to win souls placed upon me by the Great Commission.</a:t>
            </a:r>
          </a:p>
          <a:p>
            <a:pPr lvl="1"/>
            <a:endParaRPr lang="en-US" sz="2800" b="1" dirty="0">
              <a:solidFill>
                <a:schemeClr val="accent5">
                  <a:lumMod val="75000"/>
                </a:schemeClr>
              </a:solidFill>
            </a:endParaRPr>
          </a:p>
          <a:p>
            <a:pPr lvl="1"/>
            <a:r>
              <a:rPr lang="en-US" sz="2800" b="1" dirty="0">
                <a:solidFill>
                  <a:schemeClr val="accent5">
                    <a:lumMod val="75000"/>
                  </a:schemeClr>
                </a:solidFill>
              </a:rPr>
              <a:t>Matt. 28:19-20</a:t>
            </a:r>
          </a:p>
          <a:p>
            <a:pPr lvl="2"/>
            <a:r>
              <a:rPr lang="en-US" sz="2800" b="1" i="1" dirty="0">
                <a:solidFill>
                  <a:schemeClr val="accent2"/>
                </a:solidFill>
              </a:rPr>
              <a:t>Go, Make Disciples, Baptizing, Teaching</a:t>
            </a:r>
          </a:p>
          <a:p>
            <a:pPr lvl="1"/>
            <a:r>
              <a:rPr lang="en-US" sz="2800" b="1" dirty="0">
                <a:solidFill>
                  <a:schemeClr val="accent5">
                    <a:lumMod val="75000"/>
                  </a:schemeClr>
                </a:solidFill>
              </a:rPr>
              <a:t>Mark 16:15-16</a:t>
            </a:r>
          </a:p>
          <a:p>
            <a:pPr lvl="1"/>
            <a:r>
              <a:rPr lang="en-US" sz="2800" b="1" dirty="0">
                <a:solidFill>
                  <a:schemeClr val="accent5">
                    <a:lumMod val="75000"/>
                  </a:schemeClr>
                </a:solidFill>
              </a:rPr>
              <a:t>2 Tim. 2:2</a:t>
            </a:r>
          </a:p>
          <a:p>
            <a:pPr marL="0" indent="0">
              <a:buNone/>
            </a:pPr>
            <a:endParaRPr lang="en-US" sz="3200" dirty="0"/>
          </a:p>
          <a:p>
            <a:pPr marL="0" indent="0" algn="ctr">
              <a:buNone/>
            </a:pPr>
            <a:r>
              <a:rPr lang="en-US" sz="3200" b="1" dirty="0"/>
              <a:t>Every taught and baptized individual is obligated to carry the gospel to as many people as possible that they too may become disciples of Christ.</a:t>
            </a:r>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7919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left)">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CEBE9"/>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Why Should </a:t>
            </a:r>
            <a:br>
              <a:rPr lang="en-US" sz="5400" dirty="0">
                <a:solidFill>
                  <a:schemeClr val="bg1"/>
                </a:solidFill>
              </a:rPr>
            </a:br>
            <a:r>
              <a:rPr lang="en-US" sz="5400" dirty="0">
                <a:solidFill>
                  <a:schemeClr val="bg1"/>
                </a:solidFill>
              </a:rPr>
              <a:t>I Be A </a:t>
            </a:r>
            <a:br>
              <a:rPr lang="en-US" sz="5400" dirty="0">
                <a:solidFill>
                  <a:schemeClr val="bg1"/>
                </a:solidFill>
              </a:rPr>
            </a:br>
            <a:r>
              <a:rPr lang="en-US" sz="5400" dirty="0">
                <a:solidFill>
                  <a:schemeClr val="bg1"/>
                </a:solidFill>
              </a:rPr>
              <a:t>Soul Winner?</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4"/>
            <a:ext cx="7224584" cy="6433751"/>
          </a:xfrm>
        </p:spPr>
        <p:txBody>
          <a:bodyPr/>
          <a:lstStyle/>
          <a:p>
            <a:pPr marL="0" indent="0">
              <a:buNone/>
            </a:pPr>
            <a:r>
              <a:rPr lang="en-US" sz="3600" b="1" dirty="0">
                <a:solidFill>
                  <a:schemeClr val="accent6"/>
                </a:solidFill>
              </a:rPr>
              <a:t>To Be Like Christ</a:t>
            </a:r>
          </a:p>
          <a:p>
            <a:r>
              <a:rPr lang="en-US" sz="3200" dirty="0"/>
              <a:t>Why did Jesus come? (</a:t>
            </a:r>
            <a:r>
              <a:rPr lang="en-US" sz="3200" b="1" dirty="0">
                <a:solidFill>
                  <a:schemeClr val="accent5">
                    <a:lumMod val="75000"/>
                  </a:schemeClr>
                </a:solidFill>
              </a:rPr>
              <a:t>Luke 19:10</a:t>
            </a:r>
            <a:r>
              <a:rPr lang="en-US" sz="3200" dirty="0"/>
              <a:t>)</a:t>
            </a:r>
          </a:p>
          <a:p>
            <a:r>
              <a:rPr lang="en-US" sz="3200" dirty="0"/>
              <a:t>We are to be like Christ.</a:t>
            </a:r>
          </a:p>
          <a:p>
            <a:pPr lvl="1"/>
            <a:r>
              <a:rPr lang="en-US" sz="2800" dirty="0"/>
              <a:t>The name Christian suggests Christ-like.</a:t>
            </a:r>
          </a:p>
          <a:p>
            <a:pPr lvl="2"/>
            <a:r>
              <a:rPr lang="en-US" sz="2400" i="1" dirty="0">
                <a:solidFill>
                  <a:schemeClr val="accent5">
                    <a:lumMod val="75000"/>
                  </a:schemeClr>
                </a:solidFill>
              </a:rPr>
              <a:t>Are you living up to your name?</a:t>
            </a:r>
          </a:p>
          <a:p>
            <a:pPr lvl="1"/>
            <a:r>
              <a:rPr lang="en-US" sz="2800" dirty="0"/>
              <a:t>Servant is to be like master. (</a:t>
            </a:r>
            <a:r>
              <a:rPr lang="en-US" sz="2800" b="1" dirty="0">
                <a:solidFill>
                  <a:schemeClr val="accent5">
                    <a:lumMod val="75000"/>
                  </a:schemeClr>
                </a:solidFill>
              </a:rPr>
              <a:t>Matt. 10:25</a:t>
            </a:r>
            <a:r>
              <a:rPr lang="en-US" sz="2800" dirty="0"/>
              <a:t>)</a:t>
            </a:r>
          </a:p>
          <a:p>
            <a:pPr lvl="1"/>
            <a:r>
              <a:rPr lang="en-US" sz="2800" dirty="0"/>
              <a:t>Christ left us an example (</a:t>
            </a:r>
            <a:r>
              <a:rPr lang="en-US" sz="2800" b="1" dirty="0">
                <a:solidFill>
                  <a:schemeClr val="accent5">
                    <a:lumMod val="75000"/>
                  </a:schemeClr>
                </a:solidFill>
              </a:rPr>
              <a:t>1 Pet. 2:21</a:t>
            </a:r>
            <a:r>
              <a:rPr lang="en-US" sz="2800" dirty="0"/>
              <a:t>)</a:t>
            </a:r>
          </a:p>
          <a:p>
            <a:pPr lvl="2"/>
            <a:r>
              <a:rPr lang="en-US" sz="2400" i="1" dirty="0">
                <a:solidFill>
                  <a:schemeClr val="accent5">
                    <a:lumMod val="75000"/>
                  </a:schemeClr>
                </a:solidFill>
              </a:rPr>
              <a:t>Are you following in His steps?</a:t>
            </a:r>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730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CEBE9"/>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Why Should </a:t>
            </a:r>
            <a:br>
              <a:rPr lang="en-US" sz="5400" dirty="0">
                <a:solidFill>
                  <a:schemeClr val="bg1"/>
                </a:solidFill>
              </a:rPr>
            </a:br>
            <a:r>
              <a:rPr lang="en-US" sz="5400" dirty="0">
                <a:solidFill>
                  <a:schemeClr val="bg1"/>
                </a:solidFill>
              </a:rPr>
              <a:t>I Be A </a:t>
            </a:r>
            <a:br>
              <a:rPr lang="en-US" sz="5400" dirty="0">
                <a:solidFill>
                  <a:schemeClr val="bg1"/>
                </a:solidFill>
              </a:rPr>
            </a:br>
            <a:r>
              <a:rPr lang="en-US" sz="5400" dirty="0">
                <a:solidFill>
                  <a:schemeClr val="bg1"/>
                </a:solidFill>
              </a:rPr>
              <a:t>Soul Winner?</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69" y="214184"/>
            <a:ext cx="7430529" cy="8097794"/>
          </a:xfrm>
        </p:spPr>
        <p:txBody>
          <a:bodyPr>
            <a:normAutofit/>
          </a:bodyPr>
          <a:lstStyle/>
          <a:p>
            <a:pPr marL="0" indent="0">
              <a:buNone/>
            </a:pPr>
            <a:r>
              <a:rPr lang="en-US" sz="3600" b="1" dirty="0">
                <a:solidFill>
                  <a:schemeClr val="accent6"/>
                </a:solidFill>
              </a:rPr>
              <a:t>To Imitate 1</a:t>
            </a:r>
            <a:r>
              <a:rPr lang="en-US" sz="3600" b="1" baseline="30000" dirty="0">
                <a:solidFill>
                  <a:schemeClr val="accent6"/>
                </a:solidFill>
              </a:rPr>
              <a:t>st</a:t>
            </a:r>
            <a:r>
              <a:rPr lang="en-US" sz="3600" b="1" dirty="0">
                <a:solidFill>
                  <a:schemeClr val="accent6"/>
                </a:solidFill>
              </a:rPr>
              <a:t> Century Christians</a:t>
            </a:r>
          </a:p>
          <a:p>
            <a:r>
              <a:rPr lang="en-US" sz="3200" dirty="0"/>
              <a:t>The first church is the model church.  </a:t>
            </a:r>
            <a:br>
              <a:rPr lang="en-US" sz="3200" dirty="0"/>
            </a:br>
            <a:r>
              <a:rPr lang="en-US" sz="3200" dirty="0"/>
              <a:t>Are we patterning ourselves after the </a:t>
            </a:r>
            <a:br>
              <a:rPr lang="en-US" sz="3200" dirty="0"/>
            </a:br>
            <a:r>
              <a:rPr lang="en-US" sz="3200" dirty="0"/>
              <a:t>first church?</a:t>
            </a:r>
          </a:p>
          <a:p>
            <a:pPr lvl="1"/>
            <a:r>
              <a:rPr lang="en-US" sz="2800" dirty="0"/>
              <a:t>Examples seen in the 1</a:t>
            </a:r>
            <a:r>
              <a:rPr lang="en-US" sz="2800" u="sng" baseline="30000" dirty="0"/>
              <a:t>st</a:t>
            </a:r>
            <a:r>
              <a:rPr lang="en-US" sz="2800" dirty="0"/>
              <a:t> century:</a:t>
            </a:r>
          </a:p>
          <a:p>
            <a:pPr lvl="2"/>
            <a:r>
              <a:rPr lang="en-US" sz="2600" b="1" dirty="0">
                <a:solidFill>
                  <a:schemeClr val="accent5">
                    <a:lumMod val="75000"/>
                  </a:schemeClr>
                </a:solidFill>
              </a:rPr>
              <a:t>Acts 5:28 – teaching in His name &amp; </a:t>
            </a:r>
            <a:br>
              <a:rPr lang="en-US" sz="2600" b="1" dirty="0">
                <a:solidFill>
                  <a:schemeClr val="accent5">
                    <a:lumMod val="75000"/>
                  </a:schemeClr>
                </a:solidFill>
              </a:rPr>
            </a:br>
            <a:r>
              <a:rPr lang="en-US" sz="2600" b="1" dirty="0">
                <a:solidFill>
                  <a:schemeClr val="accent5">
                    <a:lumMod val="75000"/>
                  </a:schemeClr>
                </a:solidFill>
              </a:rPr>
              <a:t>		filling town with doctrine</a:t>
            </a:r>
          </a:p>
          <a:p>
            <a:pPr lvl="2"/>
            <a:r>
              <a:rPr lang="en-US" sz="2600" b="1" dirty="0">
                <a:solidFill>
                  <a:schemeClr val="accent5">
                    <a:lumMod val="75000"/>
                  </a:schemeClr>
                </a:solidFill>
              </a:rPr>
              <a:t>Acts 5:42 – daily teaching &amp; preaching</a:t>
            </a:r>
          </a:p>
          <a:p>
            <a:pPr lvl="2"/>
            <a:r>
              <a:rPr lang="en-US" sz="2600" b="1" dirty="0">
                <a:solidFill>
                  <a:schemeClr val="accent5">
                    <a:lumMod val="75000"/>
                  </a:schemeClr>
                </a:solidFill>
              </a:rPr>
              <a:t>Acts 8:4 – those scattered went preaching</a:t>
            </a:r>
          </a:p>
          <a:p>
            <a:pPr lvl="2"/>
            <a:r>
              <a:rPr lang="en-US" sz="2600" b="1" dirty="0">
                <a:solidFill>
                  <a:schemeClr val="accent5">
                    <a:lumMod val="75000"/>
                  </a:schemeClr>
                </a:solidFill>
              </a:rPr>
              <a:t>Acts 8:5 – Philip preached</a:t>
            </a:r>
          </a:p>
          <a:p>
            <a:pPr lvl="2"/>
            <a:r>
              <a:rPr lang="en-US" sz="2600" b="1" dirty="0">
                <a:solidFill>
                  <a:schemeClr val="accent5">
                    <a:lumMod val="75000"/>
                  </a:schemeClr>
                </a:solidFill>
              </a:rPr>
              <a:t>Acts 11:19-21 – preaching the Word to </a:t>
            </a:r>
            <a:br>
              <a:rPr lang="en-US" sz="2600" b="1" dirty="0">
                <a:solidFill>
                  <a:schemeClr val="accent5">
                    <a:lumMod val="75000"/>
                  </a:schemeClr>
                </a:solidFill>
              </a:rPr>
            </a:br>
            <a:r>
              <a:rPr lang="en-US" sz="2600" b="1" dirty="0">
                <a:solidFill>
                  <a:schemeClr val="accent5">
                    <a:lumMod val="75000"/>
                  </a:schemeClr>
                </a:solidFill>
              </a:rPr>
              <a:t>		       Jews &amp; Hellenists</a:t>
            </a:r>
          </a:p>
          <a:p>
            <a:pPr marL="457200" lvl="1" indent="0">
              <a:buNone/>
            </a:pPr>
            <a:endParaRPr lang="en-US" sz="1400" dirty="0"/>
          </a:p>
          <a:p>
            <a:pPr marL="0" indent="0" algn="ctr">
              <a:buNone/>
            </a:pPr>
            <a:r>
              <a:rPr lang="en-US" sz="3200" b="1" dirty="0"/>
              <a:t>The church, as a whole, must be engaged in personal work to be like the 1</a:t>
            </a:r>
            <a:r>
              <a:rPr lang="en-US" sz="3200" b="1" baseline="30000" dirty="0"/>
              <a:t>st</a:t>
            </a:r>
            <a:r>
              <a:rPr lang="en-US" sz="3200" b="1" dirty="0"/>
              <a:t> church.</a:t>
            </a:r>
          </a:p>
          <a:p>
            <a:pPr lvl="1"/>
            <a:endParaRPr lang="en-US" sz="2000" i="1" dirty="0">
              <a:solidFill>
                <a:schemeClr val="accent5">
                  <a:lumMod val="75000"/>
                </a:schemeClr>
              </a:solidFill>
            </a:endParaRPr>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564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left)">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CEBE9"/>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Why Should </a:t>
            </a:r>
            <a:br>
              <a:rPr lang="en-US" sz="5400" dirty="0">
                <a:solidFill>
                  <a:schemeClr val="bg1"/>
                </a:solidFill>
              </a:rPr>
            </a:br>
            <a:r>
              <a:rPr lang="en-US" sz="5400" dirty="0">
                <a:solidFill>
                  <a:schemeClr val="bg1"/>
                </a:solidFill>
              </a:rPr>
              <a:t>I Be A </a:t>
            </a:r>
            <a:br>
              <a:rPr lang="en-US" sz="5400" dirty="0">
                <a:solidFill>
                  <a:schemeClr val="bg1"/>
                </a:solidFill>
              </a:rPr>
            </a:br>
            <a:r>
              <a:rPr lang="en-US" sz="5400" dirty="0">
                <a:solidFill>
                  <a:schemeClr val="bg1"/>
                </a:solidFill>
              </a:rPr>
              <a:t>Soul Winner?</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69" y="214184"/>
            <a:ext cx="7430529" cy="8097794"/>
          </a:xfrm>
        </p:spPr>
        <p:txBody>
          <a:bodyPr>
            <a:normAutofit/>
          </a:bodyPr>
          <a:lstStyle/>
          <a:p>
            <a:pPr marL="0" indent="0">
              <a:buNone/>
            </a:pPr>
            <a:r>
              <a:rPr lang="en-US" sz="3600" b="1" dirty="0">
                <a:solidFill>
                  <a:schemeClr val="accent6"/>
                </a:solidFill>
              </a:rPr>
              <a:t>It’s The Greatest Work I Can Do For Another</a:t>
            </a:r>
          </a:p>
          <a:p>
            <a:r>
              <a:rPr lang="en-US" sz="3200" dirty="0"/>
              <a:t>Is there any greater service than to show </a:t>
            </a:r>
            <a:br>
              <a:rPr lang="en-US" sz="3200" dirty="0"/>
            </a:br>
            <a:r>
              <a:rPr lang="en-US" sz="3200" dirty="0"/>
              <a:t>a real interest in another’s soul &amp; bring them to Jesus?</a:t>
            </a:r>
          </a:p>
          <a:p>
            <a:r>
              <a:rPr lang="en-US" sz="3200" dirty="0"/>
              <a:t>The Golden Rule (</a:t>
            </a:r>
            <a:r>
              <a:rPr lang="en-US" sz="3200" b="1" dirty="0">
                <a:solidFill>
                  <a:schemeClr val="accent5">
                    <a:lumMod val="75000"/>
                  </a:schemeClr>
                </a:solidFill>
              </a:rPr>
              <a:t>Matt. 7:12</a:t>
            </a:r>
            <a:r>
              <a:rPr lang="en-US" sz="3200" dirty="0"/>
              <a:t>)</a:t>
            </a:r>
          </a:p>
          <a:p>
            <a:r>
              <a:rPr lang="en-US" sz="3200" dirty="0"/>
              <a:t>Blessed to bless</a:t>
            </a:r>
          </a:p>
          <a:p>
            <a:pPr lvl="1"/>
            <a:r>
              <a:rPr lang="en-US" sz="2800" dirty="0"/>
              <a:t>All spiritual blessings are in Christ (</a:t>
            </a:r>
            <a:r>
              <a:rPr lang="en-US" sz="2800" b="1" dirty="0">
                <a:solidFill>
                  <a:schemeClr val="accent5">
                    <a:lumMod val="75000"/>
                  </a:schemeClr>
                </a:solidFill>
              </a:rPr>
              <a:t>Eph. 1-2</a:t>
            </a:r>
            <a:r>
              <a:rPr lang="en-US" sz="2800" dirty="0"/>
              <a:t>)</a:t>
            </a:r>
          </a:p>
          <a:p>
            <a:pPr lvl="1"/>
            <a:r>
              <a:rPr lang="en-US" sz="2800" dirty="0"/>
              <a:t>We’ve been blessed so we share blessing with others (</a:t>
            </a:r>
            <a:r>
              <a:rPr lang="en-US" sz="2800" b="1" dirty="0">
                <a:solidFill>
                  <a:schemeClr val="accent5">
                    <a:lumMod val="75000"/>
                  </a:schemeClr>
                </a:solidFill>
              </a:rPr>
              <a:t>2 Cor. 1:3-4</a:t>
            </a:r>
            <a:r>
              <a:rPr lang="en-US" sz="2800" dirty="0"/>
              <a:t>)</a:t>
            </a:r>
          </a:p>
          <a:p>
            <a:pPr lvl="1"/>
            <a:r>
              <a:rPr lang="en-US" sz="2800" dirty="0"/>
              <a:t>We have been:</a:t>
            </a:r>
          </a:p>
          <a:p>
            <a:pPr lvl="2"/>
            <a:r>
              <a:rPr lang="en-US" sz="2400" dirty="0"/>
              <a:t>Saved to save (</a:t>
            </a:r>
            <a:r>
              <a:rPr lang="en-US" sz="2400" b="1" dirty="0">
                <a:solidFill>
                  <a:schemeClr val="accent5">
                    <a:lumMod val="75000"/>
                  </a:schemeClr>
                </a:solidFill>
              </a:rPr>
              <a:t>1 Tim. 4:16</a:t>
            </a:r>
            <a:r>
              <a:rPr lang="en-US" sz="2400" dirty="0"/>
              <a:t>)</a:t>
            </a:r>
          </a:p>
          <a:p>
            <a:pPr lvl="2"/>
            <a:r>
              <a:rPr lang="en-US" sz="2400" dirty="0"/>
              <a:t>Taught to teach (</a:t>
            </a:r>
            <a:r>
              <a:rPr lang="en-US" sz="2400" b="1" dirty="0">
                <a:solidFill>
                  <a:schemeClr val="accent5">
                    <a:lumMod val="75000"/>
                  </a:schemeClr>
                </a:solidFill>
              </a:rPr>
              <a:t>2 Tim. 2:2</a:t>
            </a:r>
            <a:r>
              <a:rPr lang="en-US" sz="2400" dirty="0"/>
              <a:t>)</a:t>
            </a:r>
          </a:p>
          <a:p>
            <a:pPr lvl="2"/>
            <a:r>
              <a:rPr lang="en-US" sz="2400" dirty="0"/>
              <a:t>Won to win (</a:t>
            </a:r>
            <a:r>
              <a:rPr lang="en-US" sz="2400" b="1" dirty="0">
                <a:solidFill>
                  <a:schemeClr val="accent5">
                    <a:lumMod val="75000"/>
                  </a:schemeClr>
                </a:solidFill>
              </a:rPr>
              <a:t>Prov. 11:30</a:t>
            </a:r>
            <a:r>
              <a:rPr lang="en-US" sz="2400" dirty="0"/>
              <a:t>)</a:t>
            </a:r>
            <a:endParaRPr lang="en-US" sz="1600" i="1" dirty="0">
              <a:solidFill>
                <a:schemeClr val="accent5">
                  <a:lumMod val="75000"/>
                </a:schemeClr>
              </a:solidFill>
            </a:endParaRPr>
          </a:p>
          <a:p>
            <a:pPr lvl="1"/>
            <a:endParaRPr lang="en-US" sz="2800" dirty="0"/>
          </a:p>
          <a:p>
            <a:pPr lvl="1"/>
            <a:endParaRPr lang="en-US" sz="2800" dirty="0"/>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4292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par>
                          <p:cTn id="38" fill="hold">
                            <p:stCondLst>
                              <p:cond delay="500"/>
                            </p:stCondLst>
                            <p:childTnLst>
                              <p:par>
                                <p:cTn id="39" presetID="22" presetClass="entr" presetSubtype="8" fill="hold" nodeType="after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wipe(left)">
                                      <p:cBhvr>
                                        <p:cTn id="41" dur="50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wipe(left)">
                                      <p:cBhvr>
                                        <p:cTn id="46" dur="500"/>
                                        <p:tgtEl>
                                          <p:spTgt spid="3">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wipe(left)">
                                      <p:cBhvr>
                                        <p:cTn id="5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CEBE9"/>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Why Should </a:t>
            </a:r>
            <a:br>
              <a:rPr lang="en-US" sz="5400" dirty="0">
                <a:solidFill>
                  <a:schemeClr val="bg1"/>
                </a:solidFill>
              </a:rPr>
            </a:br>
            <a:r>
              <a:rPr lang="en-US" sz="5400" dirty="0">
                <a:solidFill>
                  <a:schemeClr val="bg1"/>
                </a:solidFill>
              </a:rPr>
              <a:t>I Be A </a:t>
            </a:r>
            <a:br>
              <a:rPr lang="en-US" sz="5400" dirty="0">
                <a:solidFill>
                  <a:schemeClr val="bg1"/>
                </a:solidFill>
              </a:rPr>
            </a:br>
            <a:r>
              <a:rPr lang="en-US" sz="5400" dirty="0">
                <a:solidFill>
                  <a:schemeClr val="bg1"/>
                </a:solidFill>
              </a:rPr>
              <a:t>Soul Winner?</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69" y="214184"/>
            <a:ext cx="7430529" cy="8097794"/>
          </a:xfrm>
        </p:spPr>
        <p:txBody>
          <a:bodyPr>
            <a:normAutofit/>
          </a:bodyPr>
          <a:lstStyle/>
          <a:p>
            <a:pPr marL="0" indent="0">
              <a:buNone/>
            </a:pPr>
            <a:r>
              <a:rPr lang="en-US" sz="3600" b="1" dirty="0">
                <a:solidFill>
                  <a:schemeClr val="accent6"/>
                </a:solidFill>
              </a:rPr>
              <a:t>Because of the Joy of Soul Winning</a:t>
            </a:r>
          </a:p>
          <a:p>
            <a:r>
              <a:rPr lang="en-US" sz="3200" dirty="0"/>
              <a:t>Jesus tells us of joy in heaven(</a:t>
            </a:r>
            <a:r>
              <a:rPr lang="en-US" sz="3200" b="1" dirty="0">
                <a:solidFill>
                  <a:schemeClr val="accent5">
                    <a:lumMod val="75000"/>
                  </a:schemeClr>
                </a:solidFill>
              </a:rPr>
              <a:t>Luke 15:7</a:t>
            </a:r>
            <a:r>
              <a:rPr lang="en-US" sz="3200" dirty="0"/>
              <a:t>)</a:t>
            </a:r>
          </a:p>
          <a:p>
            <a:r>
              <a:rPr lang="en-US" sz="3200" dirty="0"/>
              <a:t>There is joy to the soul that is won</a:t>
            </a:r>
          </a:p>
          <a:p>
            <a:pPr lvl="1"/>
            <a:r>
              <a:rPr lang="en-US" sz="2800" dirty="0"/>
              <a:t>Ethiopian eunuch (</a:t>
            </a:r>
            <a:r>
              <a:rPr lang="en-US" sz="2800" b="1" dirty="0">
                <a:solidFill>
                  <a:schemeClr val="accent5">
                    <a:lumMod val="75000"/>
                  </a:schemeClr>
                </a:solidFill>
              </a:rPr>
              <a:t>Acts 8:39</a:t>
            </a:r>
            <a:r>
              <a:rPr lang="en-US" sz="2800" dirty="0"/>
              <a:t>)</a:t>
            </a:r>
          </a:p>
          <a:p>
            <a:pPr lvl="1"/>
            <a:r>
              <a:rPr lang="en-US" sz="2800" dirty="0"/>
              <a:t>Philippian jailor (</a:t>
            </a:r>
            <a:r>
              <a:rPr lang="en-US" sz="2800" b="1" dirty="0">
                <a:solidFill>
                  <a:schemeClr val="accent5">
                    <a:lumMod val="75000"/>
                  </a:schemeClr>
                </a:solidFill>
              </a:rPr>
              <a:t>Acts 16:34</a:t>
            </a:r>
            <a:r>
              <a:rPr lang="en-US" sz="2800" dirty="0"/>
              <a:t>)</a:t>
            </a:r>
          </a:p>
          <a:p>
            <a:r>
              <a:rPr lang="en-US" sz="3200" dirty="0"/>
              <a:t>There is joy to the soul winner.</a:t>
            </a:r>
          </a:p>
          <a:p>
            <a:pPr lvl="1"/>
            <a:r>
              <a:rPr lang="en-US" sz="2800" dirty="0"/>
              <a:t>Paul with the Philippians (</a:t>
            </a:r>
            <a:r>
              <a:rPr lang="en-US" sz="2800" b="1" dirty="0">
                <a:solidFill>
                  <a:schemeClr val="accent5">
                    <a:lumMod val="75000"/>
                  </a:schemeClr>
                </a:solidFill>
              </a:rPr>
              <a:t>Phil. 4:1</a:t>
            </a:r>
            <a:r>
              <a:rPr lang="en-US" sz="2800" dirty="0"/>
              <a:t>)</a:t>
            </a:r>
          </a:p>
          <a:p>
            <a:pPr lvl="1"/>
            <a:r>
              <a:rPr lang="en-US" sz="2800" dirty="0"/>
              <a:t>John and his “children” (</a:t>
            </a:r>
            <a:r>
              <a:rPr lang="en-US" sz="2800" b="1" dirty="0">
                <a:solidFill>
                  <a:schemeClr val="accent5">
                    <a:lumMod val="75000"/>
                  </a:schemeClr>
                </a:solidFill>
              </a:rPr>
              <a:t>3 John 4</a:t>
            </a:r>
            <a:r>
              <a:rPr lang="en-US" sz="2800" dirty="0"/>
              <a:t>)</a:t>
            </a:r>
          </a:p>
          <a:p>
            <a:endParaRPr lang="en-US" dirty="0"/>
          </a:p>
          <a:p>
            <a:pPr marL="0" indent="0" algn="ctr">
              <a:buNone/>
            </a:pPr>
            <a:r>
              <a:rPr lang="en-US" sz="3200" b="1" dirty="0"/>
              <a:t>Soul winning brings joy to the heart for both the teacher and the converted.  </a:t>
            </a:r>
            <a:br>
              <a:rPr lang="en-US" sz="3200" b="1" dirty="0"/>
            </a:br>
            <a:r>
              <a:rPr lang="en-US" sz="3200" b="1" dirty="0"/>
              <a:t>How full is your joy?</a:t>
            </a:r>
          </a:p>
          <a:p>
            <a:pPr lvl="1"/>
            <a:endParaRPr lang="en-US" sz="2800" dirty="0"/>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1031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left)">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CEBE9"/>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Why Should </a:t>
            </a:r>
            <a:br>
              <a:rPr lang="en-US" sz="5400" dirty="0">
                <a:solidFill>
                  <a:schemeClr val="bg1"/>
                </a:solidFill>
              </a:rPr>
            </a:br>
            <a:r>
              <a:rPr lang="en-US" sz="5400" dirty="0">
                <a:solidFill>
                  <a:schemeClr val="bg1"/>
                </a:solidFill>
              </a:rPr>
              <a:t>I Be A </a:t>
            </a:r>
            <a:br>
              <a:rPr lang="en-US" sz="5400" dirty="0">
                <a:solidFill>
                  <a:schemeClr val="bg1"/>
                </a:solidFill>
              </a:rPr>
            </a:br>
            <a:r>
              <a:rPr lang="en-US" sz="5400" dirty="0">
                <a:solidFill>
                  <a:schemeClr val="bg1"/>
                </a:solidFill>
              </a:rPr>
              <a:t>Soul Winner?</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69" y="214184"/>
            <a:ext cx="7430529" cy="8097794"/>
          </a:xfrm>
        </p:spPr>
        <p:txBody>
          <a:bodyPr>
            <a:normAutofit/>
          </a:bodyPr>
          <a:lstStyle/>
          <a:p>
            <a:pPr marL="0" indent="0">
              <a:buNone/>
            </a:pPr>
            <a:r>
              <a:rPr lang="en-US" sz="3600" b="1" dirty="0">
                <a:solidFill>
                  <a:schemeClr val="accent6"/>
                </a:solidFill>
              </a:rPr>
              <a:t>Because Men Are Lost in Sin</a:t>
            </a:r>
          </a:p>
          <a:p>
            <a:r>
              <a:rPr lang="en-US" sz="3200" dirty="0"/>
              <a:t>Soul winning is a matter of life &amp; death</a:t>
            </a:r>
          </a:p>
          <a:p>
            <a:r>
              <a:rPr lang="en-US" sz="3200" dirty="0"/>
              <a:t>Sin is a disease that is a universal epidemic (</a:t>
            </a:r>
            <a:r>
              <a:rPr lang="en-US" sz="3200" b="1" dirty="0">
                <a:solidFill>
                  <a:schemeClr val="accent5">
                    <a:lumMod val="75000"/>
                  </a:schemeClr>
                </a:solidFill>
              </a:rPr>
              <a:t>Rom. 3:9-10, 23</a:t>
            </a:r>
            <a:r>
              <a:rPr lang="en-US" sz="3200" dirty="0"/>
              <a:t>)</a:t>
            </a:r>
          </a:p>
          <a:p>
            <a:r>
              <a:rPr lang="en-US" sz="3200" dirty="0"/>
              <a:t>This disease is fatal (</a:t>
            </a:r>
            <a:r>
              <a:rPr lang="en-US" sz="3200" b="1" dirty="0">
                <a:solidFill>
                  <a:schemeClr val="accent5">
                    <a:lumMod val="75000"/>
                  </a:schemeClr>
                </a:solidFill>
              </a:rPr>
              <a:t>Rom. 6:23</a:t>
            </a:r>
            <a:r>
              <a:rPr lang="en-US" sz="3200" dirty="0"/>
              <a:t>)</a:t>
            </a:r>
          </a:p>
          <a:p>
            <a:r>
              <a:rPr lang="en-US" sz="3200" dirty="0"/>
              <a:t>God’s desire for all men to be cured of this epidemic (</a:t>
            </a:r>
            <a:r>
              <a:rPr lang="en-US" sz="3600" b="1" dirty="0">
                <a:solidFill>
                  <a:schemeClr val="accent5">
                    <a:lumMod val="75000"/>
                  </a:schemeClr>
                </a:solidFill>
              </a:rPr>
              <a:t>1 Tim. 2:3-4; 2 Pet. 3:9</a:t>
            </a:r>
            <a:r>
              <a:rPr lang="en-US" sz="3200" dirty="0"/>
              <a:t>)</a:t>
            </a:r>
          </a:p>
          <a:p>
            <a:r>
              <a:rPr lang="en-US" sz="3200" dirty="0"/>
              <a:t>Must bring people to the Great Physician to be cured, else they will die &amp; be lost eternally (</a:t>
            </a:r>
            <a:r>
              <a:rPr lang="en-US" sz="3200" b="1" dirty="0">
                <a:solidFill>
                  <a:schemeClr val="accent5">
                    <a:lumMod val="75000"/>
                  </a:schemeClr>
                </a:solidFill>
              </a:rPr>
              <a:t>2 Cor. 4:3</a:t>
            </a:r>
            <a:r>
              <a:rPr lang="en-US" sz="3200" dirty="0"/>
              <a:t>)</a:t>
            </a:r>
          </a:p>
          <a:p>
            <a:pPr lvl="2"/>
            <a:endParaRPr lang="en-US" dirty="0"/>
          </a:p>
          <a:p>
            <a:pPr marL="0" indent="0" algn="ctr">
              <a:buNone/>
            </a:pPr>
            <a:r>
              <a:rPr lang="en-US" sz="3200" b="1" dirty="0"/>
              <a:t>Every day multitudes die without hope.  Does this concern you?</a:t>
            </a:r>
          </a:p>
          <a:p>
            <a:endParaRPr lang="en-US" dirty="0"/>
          </a:p>
          <a:p>
            <a:pPr lvl="1"/>
            <a:endParaRPr lang="en-US" sz="2800" dirty="0"/>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9217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left)">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CEBE9"/>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Why Should </a:t>
            </a:r>
            <a:br>
              <a:rPr lang="en-US" sz="5400" dirty="0">
                <a:solidFill>
                  <a:schemeClr val="bg1"/>
                </a:solidFill>
              </a:rPr>
            </a:br>
            <a:r>
              <a:rPr lang="en-US" sz="5400" dirty="0">
                <a:solidFill>
                  <a:schemeClr val="bg1"/>
                </a:solidFill>
              </a:rPr>
              <a:t>I Be A </a:t>
            </a:r>
            <a:br>
              <a:rPr lang="en-US" sz="5400" dirty="0">
                <a:solidFill>
                  <a:schemeClr val="bg1"/>
                </a:solidFill>
              </a:rPr>
            </a:br>
            <a:r>
              <a:rPr lang="en-US" sz="5400" dirty="0">
                <a:solidFill>
                  <a:schemeClr val="bg1"/>
                </a:solidFill>
              </a:rPr>
              <a:t>Soul Winner?</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69" y="214184"/>
            <a:ext cx="7430529" cy="8097794"/>
          </a:xfrm>
        </p:spPr>
        <p:txBody>
          <a:bodyPr>
            <a:normAutofit/>
          </a:bodyPr>
          <a:lstStyle/>
          <a:p>
            <a:pPr marL="0" indent="0">
              <a:buNone/>
            </a:pPr>
            <a:r>
              <a:rPr lang="en-US" sz="3600" b="1" dirty="0">
                <a:solidFill>
                  <a:schemeClr val="accent6"/>
                </a:solidFill>
              </a:rPr>
              <a:t>To Save Myself</a:t>
            </a:r>
          </a:p>
          <a:p>
            <a:r>
              <a:rPr lang="en-US" sz="3200" dirty="0"/>
              <a:t>Christians maintain a vital spiritual life by working to save others (</a:t>
            </a:r>
            <a:r>
              <a:rPr lang="en-US" sz="3200" b="1" dirty="0">
                <a:solidFill>
                  <a:schemeClr val="accent5">
                    <a:lumMod val="75000"/>
                  </a:schemeClr>
                </a:solidFill>
              </a:rPr>
              <a:t>John 15:1-8</a:t>
            </a:r>
            <a:r>
              <a:rPr lang="en-US" sz="3200" dirty="0"/>
              <a:t>)</a:t>
            </a:r>
          </a:p>
          <a:p>
            <a:r>
              <a:rPr lang="en-US" sz="3200" dirty="0"/>
              <a:t>We must be watchmen, warning people in sins (</a:t>
            </a:r>
            <a:r>
              <a:rPr lang="en-US" sz="3200" b="1" dirty="0">
                <a:solidFill>
                  <a:schemeClr val="accent5">
                    <a:lumMod val="75000"/>
                  </a:schemeClr>
                </a:solidFill>
              </a:rPr>
              <a:t>Ezek. 3:17-21</a:t>
            </a:r>
            <a:r>
              <a:rPr lang="en-US" sz="3200" dirty="0"/>
              <a:t>)</a:t>
            </a:r>
          </a:p>
          <a:p>
            <a:pPr lvl="1"/>
            <a:r>
              <a:rPr lang="en-US" sz="2800" dirty="0"/>
              <a:t>Paul had done this so he could declare himself innocent (</a:t>
            </a:r>
            <a:r>
              <a:rPr lang="en-US" sz="2800" b="1" dirty="0">
                <a:solidFill>
                  <a:schemeClr val="accent5">
                    <a:lumMod val="75000"/>
                  </a:schemeClr>
                </a:solidFill>
              </a:rPr>
              <a:t>Acts 20:26-27)</a:t>
            </a:r>
            <a:endParaRPr lang="en-US" sz="2800" dirty="0"/>
          </a:p>
          <a:p>
            <a:r>
              <a:rPr lang="en-US" sz="3200" dirty="0"/>
              <a:t>Paul’s admonition to Timothy </a:t>
            </a:r>
            <a:br>
              <a:rPr lang="en-US" sz="3200" dirty="0"/>
            </a:br>
            <a:r>
              <a:rPr lang="en-US" sz="3200" dirty="0"/>
              <a:t>(</a:t>
            </a:r>
            <a:r>
              <a:rPr lang="en-US" sz="3200" b="1" dirty="0">
                <a:solidFill>
                  <a:schemeClr val="accent5">
                    <a:lumMod val="75000"/>
                  </a:schemeClr>
                </a:solidFill>
              </a:rPr>
              <a:t>1 Tim. 4:16</a:t>
            </a:r>
            <a:r>
              <a:rPr lang="en-US" sz="3200" dirty="0"/>
              <a:t>)</a:t>
            </a:r>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779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CEBE9"/>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Why Should </a:t>
            </a:r>
            <a:br>
              <a:rPr lang="en-US" sz="5400" dirty="0">
                <a:solidFill>
                  <a:schemeClr val="bg1"/>
                </a:solidFill>
              </a:rPr>
            </a:br>
            <a:r>
              <a:rPr lang="en-US" sz="5400" dirty="0">
                <a:solidFill>
                  <a:schemeClr val="bg1"/>
                </a:solidFill>
              </a:rPr>
              <a:t>I Be A </a:t>
            </a:r>
            <a:br>
              <a:rPr lang="en-US" sz="5400" dirty="0">
                <a:solidFill>
                  <a:schemeClr val="bg1"/>
                </a:solidFill>
              </a:rPr>
            </a:br>
            <a:r>
              <a:rPr lang="en-US" sz="5400" dirty="0">
                <a:solidFill>
                  <a:schemeClr val="bg1"/>
                </a:solidFill>
              </a:rPr>
              <a:t>Soul Winner?</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69" y="214184"/>
            <a:ext cx="7430529" cy="8097794"/>
          </a:xfrm>
        </p:spPr>
        <p:txBody>
          <a:bodyPr>
            <a:normAutofit/>
          </a:bodyPr>
          <a:lstStyle/>
          <a:p>
            <a:pPr marL="0" indent="0">
              <a:buNone/>
            </a:pPr>
            <a:r>
              <a:rPr lang="en-US" sz="3600" b="1" dirty="0">
                <a:solidFill>
                  <a:schemeClr val="accent6"/>
                </a:solidFill>
              </a:rPr>
              <a:t>Conclusion</a:t>
            </a:r>
          </a:p>
          <a:p>
            <a:r>
              <a:rPr lang="en-US" sz="3200" dirty="0"/>
              <a:t>Can you think of one good reason for not being a soul winner?</a:t>
            </a:r>
          </a:p>
          <a:p>
            <a:r>
              <a:rPr lang="en-US" sz="3200" dirty="0"/>
              <a:t>Don’t wait until it’s too late like the rich fool of Luke 16.</a:t>
            </a:r>
          </a:p>
          <a:p>
            <a:pPr marL="0" indent="0">
              <a:buNone/>
            </a:pPr>
            <a:endParaRPr lang="en-US" sz="3200" dirty="0"/>
          </a:p>
          <a:p>
            <a:pPr marL="0" indent="0" algn="ctr">
              <a:buNone/>
            </a:pPr>
            <a:r>
              <a:rPr lang="en-US" dirty="0"/>
              <a:t>“The night is far spent, the day is at hand. Therefore let us cast off the works of darkness, and let us put on the armor of light.” (</a:t>
            </a:r>
            <a:r>
              <a:rPr lang="en-US" b="1" dirty="0">
                <a:solidFill>
                  <a:schemeClr val="accent5">
                    <a:lumMod val="75000"/>
                  </a:schemeClr>
                </a:solidFill>
              </a:rPr>
              <a:t>Rom. 13:12</a:t>
            </a:r>
            <a:r>
              <a:rPr lang="en-US" dirty="0"/>
              <a:t>)</a:t>
            </a:r>
          </a:p>
          <a:p>
            <a:pPr marL="0" indent="0" algn="ctr">
              <a:buNone/>
            </a:pPr>
            <a:endParaRPr lang="en-US" dirty="0"/>
          </a:p>
          <a:p>
            <a:pPr marL="0" indent="0" algn="ctr">
              <a:buNone/>
            </a:pPr>
            <a:r>
              <a:rPr lang="en-US" dirty="0"/>
              <a:t>Therefore He says: “Awake, you who sleep, Arise from the dead, And Christ will give you light.” (</a:t>
            </a:r>
            <a:r>
              <a:rPr lang="en-US" b="1" dirty="0">
                <a:solidFill>
                  <a:schemeClr val="accent5">
                    <a:lumMod val="75000"/>
                  </a:schemeClr>
                </a:solidFill>
              </a:rPr>
              <a:t>Eph. 5:14</a:t>
            </a:r>
            <a:r>
              <a:rPr lang="en-US" dirty="0"/>
              <a:t>)</a:t>
            </a:r>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080496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themeOverride>
</file>

<file path=docProps/app.xml><?xml version="1.0" encoding="utf-8"?>
<Properties xmlns="http://schemas.openxmlformats.org/officeDocument/2006/extended-properties" xmlns:vt="http://schemas.openxmlformats.org/officeDocument/2006/docPropsVTypes">
  <Template/>
  <TotalTime>9480</TotalTime>
  <Words>1027</Words>
  <Application>Microsoft Office PowerPoint</Application>
  <PresentationFormat>Widescreen</PresentationFormat>
  <Paragraphs>99</Paragraphs>
  <Slides>10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Cambria</vt:lpstr>
      <vt:lpstr>Office Theme</vt:lpstr>
      <vt:lpstr>PERSONAL EVANGELISM</vt:lpstr>
      <vt:lpstr>Why Should  I Be A  Soul Winner?</vt:lpstr>
      <vt:lpstr>Why Should  I Be A  Soul Winner?</vt:lpstr>
      <vt:lpstr>Why Should  I Be A  Soul Winner?</vt:lpstr>
      <vt:lpstr>Why Should  I Be A  Soul Winner?</vt:lpstr>
      <vt:lpstr>Why Should  I Be A  Soul Winner?</vt:lpstr>
      <vt:lpstr>Why Should  I Be A  Soul Winner?</vt:lpstr>
      <vt:lpstr>Why Should  I Be A  Soul Winner?</vt:lpstr>
      <vt:lpstr>Why Should  I Be A  Soul Winner?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EVANGELISM</dc:title>
  <dc:creator>Kevin Stilts</dc:creator>
  <cp:lastModifiedBy>Kevin Stilts</cp:lastModifiedBy>
  <cp:revision>16</cp:revision>
  <dcterms:created xsi:type="dcterms:W3CDTF">2022-12-03T19:33:06Z</dcterms:created>
  <dcterms:modified xsi:type="dcterms:W3CDTF">2023-01-05T03:54:05Z</dcterms:modified>
</cp:coreProperties>
</file>