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42"/>
  </p:notesMasterIdLst>
  <p:sldIdLst>
    <p:sldId id="313" r:id="rId5"/>
    <p:sldId id="277" r:id="rId6"/>
    <p:sldId id="278" r:id="rId7"/>
    <p:sldId id="286" r:id="rId8"/>
    <p:sldId id="279" r:id="rId9"/>
    <p:sldId id="280" r:id="rId10"/>
    <p:sldId id="281" r:id="rId11"/>
    <p:sldId id="283" r:id="rId12"/>
    <p:sldId id="282" r:id="rId13"/>
    <p:sldId id="288" r:id="rId14"/>
    <p:sldId id="284" r:id="rId15"/>
    <p:sldId id="285" r:id="rId16"/>
    <p:sldId id="287" r:id="rId17"/>
    <p:sldId id="289" r:id="rId18"/>
    <p:sldId id="290" r:id="rId19"/>
    <p:sldId id="291" r:id="rId20"/>
    <p:sldId id="292" r:id="rId21"/>
    <p:sldId id="293" r:id="rId22"/>
    <p:sldId id="294" r:id="rId23"/>
    <p:sldId id="295" r:id="rId24"/>
    <p:sldId id="296" r:id="rId25"/>
    <p:sldId id="297" r:id="rId26"/>
    <p:sldId id="298" r:id="rId27"/>
    <p:sldId id="300" r:id="rId28"/>
    <p:sldId id="299" r:id="rId29"/>
    <p:sldId id="301" r:id="rId30"/>
    <p:sldId id="302" r:id="rId31"/>
    <p:sldId id="303" r:id="rId32"/>
    <p:sldId id="304" r:id="rId33"/>
    <p:sldId id="305" r:id="rId34"/>
    <p:sldId id="306" r:id="rId35"/>
    <p:sldId id="307" r:id="rId36"/>
    <p:sldId id="308" r:id="rId37"/>
    <p:sldId id="309" r:id="rId38"/>
    <p:sldId id="311" r:id="rId39"/>
    <p:sldId id="310" r:id="rId40"/>
    <p:sldId id="312"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057404-9435-4805-8204-DED87CBEBD9F}" v="8" dt="2023-01-15T00:54:17.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69" y="10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D7935403-579F-4EB5-9C60-728642007E9A}"/>
    <pc:docChg chg="modSld">
      <pc:chgData name="Kevin Stilts" userId="99c6032548666723" providerId="LiveId" clId="{D7935403-579F-4EB5-9C60-728642007E9A}" dt="2023-01-15T19:34:39.163" v="3" actId="20577"/>
      <pc:docMkLst>
        <pc:docMk/>
      </pc:docMkLst>
      <pc:sldChg chg="modSp mod">
        <pc:chgData name="Kevin Stilts" userId="99c6032548666723" providerId="LiveId" clId="{D7935403-579F-4EB5-9C60-728642007E9A}" dt="2023-01-15T19:34:39.163" v="3" actId="20577"/>
        <pc:sldMkLst>
          <pc:docMk/>
          <pc:sldMk cId="4133617838" sldId="305"/>
        </pc:sldMkLst>
        <pc:spChg chg="mod">
          <ac:chgData name="Kevin Stilts" userId="99c6032548666723" providerId="LiveId" clId="{D7935403-579F-4EB5-9C60-728642007E9A}" dt="2023-01-15T19:34:39.163" v="3" actId="20577"/>
          <ac:spMkLst>
            <pc:docMk/>
            <pc:sldMk cId="4133617838" sldId="305"/>
            <ac:spMk id="3" creationId="{25AADCBA-8B92-4FBD-B325-3AA53CFF953E}"/>
          </ac:spMkLst>
        </pc:spChg>
      </pc:sldChg>
    </pc:docChg>
  </pc:docChgLst>
  <pc:docChgLst>
    <pc:chgData name="Adam Clark" userId="c60ea259d2e9f9db" providerId="LiveId" clId="{14057404-9435-4805-8204-DED87CBEBD9F}"/>
    <pc:docChg chg="undo custSel addSld delSld modSld sldOrd">
      <pc:chgData name="Adam Clark" userId="c60ea259d2e9f9db" providerId="LiveId" clId="{14057404-9435-4805-8204-DED87CBEBD9F}" dt="2023-01-15T01:03:10.534" v="1187"/>
      <pc:docMkLst>
        <pc:docMk/>
      </pc:docMkLst>
      <pc:sldChg chg="modSp add mod">
        <pc:chgData name="Adam Clark" userId="c60ea259d2e9f9db" providerId="LiveId" clId="{14057404-9435-4805-8204-DED87CBEBD9F}" dt="2023-01-14T23:56:14.543" v="82"/>
        <pc:sldMkLst>
          <pc:docMk/>
          <pc:sldMk cId="1338604340" sldId="289"/>
        </pc:sldMkLst>
        <pc:spChg chg="mod">
          <ac:chgData name="Adam Clark" userId="c60ea259d2e9f9db" providerId="LiveId" clId="{14057404-9435-4805-8204-DED87CBEBD9F}" dt="2023-01-14T23:56:14.543" v="82"/>
          <ac:spMkLst>
            <pc:docMk/>
            <pc:sldMk cId="1338604340" sldId="289"/>
            <ac:spMk id="3" creationId="{25AADCBA-8B92-4FBD-B325-3AA53CFF953E}"/>
          </ac:spMkLst>
        </pc:spChg>
      </pc:sldChg>
      <pc:sldChg chg="modSp add mod">
        <pc:chgData name="Adam Clark" userId="c60ea259d2e9f9db" providerId="LiveId" clId="{14057404-9435-4805-8204-DED87CBEBD9F}" dt="2023-01-15T00:59:42.604" v="1186"/>
        <pc:sldMkLst>
          <pc:docMk/>
          <pc:sldMk cId="18885221" sldId="290"/>
        </pc:sldMkLst>
        <pc:spChg chg="mod">
          <ac:chgData name="Adam Clark" userId="c60ea259d2e9f9db" providerId="LiveId" clId="{14057404-9435-4805-8204-DED87CBEBD9F}" dt="2023-01-15T00:59:42.604" v="1186"/>
          <ac:spMkLst>
            <pc:docMk/>
            <pc:sldMk cId="18885221" sldId="290"/>
            <ac:spMk id="3" creationId="{25AADCBA-8B92-4FBD-B325-3AA53CFF953E}"/>
          </ac:spMkLst>
        </pc:spChg>
      </pc:sldChg>
      <pc:sldChg chg="add">
        <pc:chgData name="Adam Clark" userId="c60ea259d2e9f9db" providerId="LiveId" clId="{14057404-9435-4805-8204-DED87CBEBD9F}" dt="2023-01-14T23:57:34.870" v="86" actId="2890"/>
        <pc:sldMkLst>
          <pc:docMk/>
          <pc:sldMk cId="598827874" sldId="291"/>
        </pc:sldMkLst>
      </pc:sldChg>
      <pc:sldChg chg="modSp add mod">
        <pc:chgData name="Adam Clark" userId="c60ea259d2e9f9db" providerId="LiveId" clId="{14057404-9435-4805-8204-DED87CBEBD9F}" dt="2023-01-15T00:08:16.160" v="180" actId="20577"/>
        <pc:sldMkLst>
          <pc:docMk/>
          <pc:sldMk cId="920073091" sldId="292"/>
        </pc:sldMkLst>
        <pc:spChg chg="mod">
          <ac:chgData name="Adam Clark" userId="c60ea259d2e9f9db" providerId="LiveId" clId="{14057404-9435-4805-8204-DED87CBEBD9F}" dt="2023-01-15T00:08:16.160" v="180" actId="20577"/>
          <ac:spMkLst>
            <pc:docMk/>
            <pc:sldMk cId="920073091" sldId="292"/>
            <ac:spMk id="3" creationId="{25AADCBA-8B92-4FBD-B325-3AA53CFF953E}"/>
          </ac:spMkLst>
        </pc:spChg>
      </pc:sldChg>
      <pc:sldChg chg="modSp add mod">
        <pc:chgData name="Adam Clark" userId="c60ea259d2e9f9db" providerId="LiveId" clId="{14057404-9435-4805-8204-DED87CBEBD9F}" dt="2023-01-15T00:08:07.368" v="176" actId="20577"/>
        <pc:sldMkLst>
          <pc:docMk/>
          <pc:sldMk cId="4138512557" sldId="293"/>
        </pc:sldMkLst>
        <pc:spChg chg="mod">
          <ac:chgData name="Adam Clark" userId="c60ea259d2e9f9db" providerId="LiveId" clId="{14057404-9435-4805-8204-DED87CBEBD9F}" dt="2023-01-15T00:08:07.368" v="176" actId="20577"/>
          <ac:spMkLst>
            <pc:docMk/>
            <pc:sldMk cId="4138512557" sldId="293"/>
            <ac:spMk id="3" creationId="{25AADCBA-8B92-4FBD-B325-3AA53CFF953E}"/>
          </ac:spMkLst>
        </pc:spChg>
      </pc:sldChg>
      <pc:sldChg chg="modSp add mod">
        <pc:chgData name="Adam Clark" userId="c60ea259d2e9f9db" providerId="LiveId" clId="{14057404-9435-4805-8204-DED87CBEBD9F}" dt="2023-01-15T00:10:03.370" v="188" actId="6549"/>
        <pc:sldMkLst>
          <pc:docMk/>
          <pc:sldMk cId="980407697" sldId="294"/>
        </pc:sldMkLst>
        <pc:spChg chg="mod">
          <ac:chgData name="Adam Clark" userId="c60ea259d2e9f9db" providerId="LiveId" clId="{14057404-9435-4805-8204-DED87CBEBD9F}" dt="2023-01-15T00:10:03.370" v="188" actId="6549"/>
          <ac:spMkLst>
            <pc:docMk/>
            <pc:sldMk cId="980407697" sldId="294"/>
            <ac:spMk id="3" creationId="{25AADCBA-8B92-4FBD-B325-3AA53CFF953E}"/>
          </ac:spMkLst>
        </pc:spChg>
      </pc:sldChg>
      <pc:sldChg chg="modSp add mod">
        <pc:chgData name="Adam Clark" userId="c60ea259d2e9f9db" providerId="LiveId" clId="{14057404-9435-4805-8204-DED87CBEBD9F}" dt="2023-01-15T00:12:48.652" v="226" actId="20577"/>
        <pc:sldMkLst>
          <pc:docMk/>
          <pc:sldMk cId="1810322262" sldId="295"/>
        </pc:sldMkLst>
        <pc:spChg chg="mod">
          <ac:chgData name="Adam Clark" userId="c60ea259d2e9f9db" providerId="LiveId" clId="{14057404-9435-4805-8204-DED87CBEBD9F}" dt="2023-01-15T00:12:48.652" v="226" actId="20577"/>
          <ac:spMkLst>
            <pc:docMk/>
            <pc:sldMk cId="1810322262" sldId="295"/>
            <ac:spMk id="3" creationId="{25AADCBA-8B92-4FBD-B325-3AA53CFF953E}"/>
          </ac:spMkLst>
        </pc:spChg>
      </pc:sldChg>
      <pc:sldChg chg="modSp add mod">
        <pc:chgData name="Adam Clark" userId="c60ea259d2e9f9db" providerId="LiveId" clId="{14057404-9435-4805-8204-DED87CBEBD9F}" dt="2023-01-15T00:14:01.241" v="237"/>
        <pc:sldMkLst>
          <pc:docMk/>
          <pc:sldMk cId="3603360880" sldId="296"/>
        </pc:sldMkLst>
        <pc:spChg chg="mod">
          <ac:chgData name="Adam Clark" userId="c60ea259d2e9f9db" providerId="LiveId" clId="{14057404-9435-4805-8204-DED87CBEBD9F}" dt="2023-01-15T00:14:01.241" v="237"/>
          <ac:spMkLst>
            <pc:docMk/>
            <pc:sldMk cId="3603360880" sldId="296"/>
            <ac:spMk id="3" creationId="{25AADCBA-8B92-4FBD-B325-3AA53CFF953E}"/>
          </ac:spMkLst>
        </pc:spChg>
      </pc:sldChg>
      <pc:sldChg chg="modSp add mod">
        <pc:chgData name="Adam Clark" userId="c60ea259d2e9f9db" providerId="LiveId" clId="{14057404-9435-4805-8204-DED87CBEBD9F}" dt="2023-01-15T00:17:57.280" v="329" actId="27636"/>
        <pc:sldMkLst>
          <pc:docMk/>
          <pc:sldMk cId="2576896182" sldId="297"/>
        </pc:sldMkLst>
        <pc:spChg chg="mod">
          <ac:chgData name="Adam Clark" userId="c60ea259d2e9f9db" providerId="LiveId" clId="{14057404-9435-4805-8204-DED87CBEBD9F}" dt="2023-01-15T00:17:57.280" v="329" actId="27636"/>
          <ac:spMkLst>
            <pc:docMk/>
            <pc:sldMk cId="2576896182" sldId="297"/>
            <ac:spMk id="3" creationId="{25AADCBA-8B92-4FBD-B325-3AA53CFF953E}"/>
          </ac:spMkLst>
        </pc:spChg>
      </pc:sldChg>
      <pc:sldChg chg="modSp add mod">
        <pc:chgData name="Adam Clark" userId="c60ea259d2e9f9db" providerId="LiveId" clId="{14057404-9435-4805-8204-DED87CBEBD9F}" dt="2023-01-15T00:24:43.450" v="423" actId="20577"/>
        <pc:sldMkLst>
          <pc:docMk/>
          <pc:sldMk cId="1803905677" sldId="298"/>
        </pc:sldMkLst>
        <pc:spChg chg="mod">
          <ac:chgData name="Adam Clark" userId="c60ea259d2e9f9db" providerId="LiveId" clId="{14057404-9435-4805-8204-DED87CBEBD9F}" dt="2023-01-15T00:24:43.450" v="423" actId="20577"/>
          <ac:spMkLst>
            <pc:docMk/>
            <pc:sldMk cId="1803905677" sldId="298"/>
            <ac:spMk id="3" creationId="{25AADCBA-8B92-4FBD-B325-3AA53CFF953E}"/>
          </ac:spMkLst>
        </pc:spChg>
      </pc:sldChg>
      <pc:sldChg chg="modSp add mod">
        <pc:chgData name="Adam Clark" userId="c60ea259d2e9f9db" providerId="LiveId" clId="{14057404-9435-4805-8204-DED87CBEBD9F}" dt="2023-01-15T00:23:21.601" v="416" actId="20577"/>
        <pc:sldMkLst>
          <pc:docMk/>
          <pc:sldMk cId="575203876" sldId="299"/>
        </pc:sldMkLst>
        <pc:spChg chg="mod">
          <ac:chgData name="Adam Clark" userId="c60ea259d2e9f9db" providerId="LiveId" clId="{14057404-9435-4805-8204-DED87CBEBD9F}" dt="2023-01-15T00:23:21.601" v="416" actId="20577"/>
          <ac:spMkLst>
            <pc:docMk/>
            <pc:sldMk cId="575203876" sldId="299"/>
            <ac:spMk id="3" creationId="{25AADCBA-8B92-4FBD-B325-3AA53CFF953E}"/>
          </ac:spMkLst>
        </pc:spChg>
      </pc:sldChg>
      <pc:sldChg chg="add">
        <pc:chgData name="Adam Clark" userId="c60ea259d2e9f9db" providerId="LiveId" clId="{14057404-9435-4805-8204-DED87CBEBD9F}" dt="2023-01-15T00:23:55.311" v="419" actId="2890"/>
        <pc:sldMkLst>
          <pc:docMk/>
          <pc:sldMk cId="4044631653" sldId="300"/>
        </pc:sldMkLst>
      </pc:sldChg>
      <pc:sldChg chg="modSp add mod">
        <pc:chgData name="Adam Clark" userId="c60ea259d2e9f9db" providerId="LiveId" clId="{14057404-9435-4805-8204-DED87CBEBD9F}" dt="2023-01-15T00:33:49.598" v="617" actId="20577"/>
        <pc:sldMkLst>
          <pc:docMk/>
          <pc:sldMk cId="2180917387" sldId="301"/>
        </pc:sldMkLst>
        <pc:spChg chg="mod">
          <ac:chgData name="Adam Clark" userId="c60ea259d2e9f9db" providerId="LiveId" clId="{14057404-9435-4805-8204-DED87CBEBD9F}" dt="2023-01-15T00:33:49.598" v="617" actId="20577"/>
          <ac:spMkLst>
            <pc:docMk/>
            <pc:sldMk cId="2180917387" sldId="301"/>
            <ac:spMk id="3" creationId="{25AADCBA-8B92-4FBD-B325-3AA53CFF953E}"/>
          </ac:spMkLst>
        </pc:spChg>
      </pc:sldChg>
      <pc:sldChg chg="addSp delSp modSp add mod">
        <pc:chgData name="Adam Clark" userId="c60ea259d2e9f9db" providerId="LiveId" clId="{14057404-9435-4805-8204-DED87CBEBD9F}" dt="2023-01-15T00:35:31.838" v="626" actId="22"/>
        <pc:sldMkLst>
          <pc:docMk/>
          <pc:sldMk cId="4103885202" sldId="302"/>
        </pc:sldMkLst>
        <pc:spChg chg="mod">
          <ac:chgData name="Adam Clark" userId="c60ea259d2e9f9db" providerId="LiveId" clId="{14057404-9435-4805-8204-DED87CBEBD9F}" dt="2023-01-15T00:35:12.643" v="623" actId="27636"/>
          <ac:spMkLst>
            <pc:docMk/>
            <pc:sldMk cId="4103885202" sldId="302"/>
            <ac:spMk id="2" creationId="{0659A64C-EA0D-4DC2-A8C5-C88EFBF64979}"/>
          </ac:spMkLst>
        </pc:spChg>
        <pc:spChg chg="mod">
          <ac:chgData name="Adam Clark" userId="c60ea259d2e9f9db" providerId="LiveId" clId="{14057404-9435-4805-8204-DED87CBEBD9F}" dt="2023-01-15T00:35:23.980" v="624" actId="20577"/>
          <ac:spMkLst>
            <pc:docMk/>
            <pc:sldMk cId="4103885202" sldId="302"/>
            <ac:spMk id="3" creationId="{25AADCBA-8B92-4FBD-B325-3AA53CFF953E}"/>
          </ac:spMkLst>
        </pc:spChg>
        <pc:spChg chg="add del">
          <ac:chgData name="Adam Clark" userId="c60ea259d2e9f9db" providerId="LiveId" clId="{14057404-9435-4805-8204-DED87CBEBD9F}" dt="2023-01-15T00:35:31.838" v="626" actId="22"/>
          <ac:spMkLst>
            <pc:docMk/>
            <pc:sldMk cId="4103885202" sldId="302"/>
            <ac:spMk id="5" creationId="{F71554D7-B075-736A-3976-7DA8FBF79A02}"/>
          </ac:spMkLst>
        </pc:spChg>
      </pc:sldChg>
      <pc:sldChg chg="modSp add mod">
        <pc:chgData name="Adam Clark" userId="c60ea259d2e9f9db" providerId="LiveId" clId="{14057404-9435-4805-8204-DED87CBEBD9F}" dt="2023-01-15T00:38:34.737" v="907" actId="20577"/>
        <pc:sldMkLst>
          <pc:docMk/>
          <pc:sldMk cId="552773211" sldId="303"/>
        </pc:sldMkLst>
        <pc:spChg chg="mod">
          <ac:chgData name="Adam Clark" userId="c60ea259d2e9f9db" providerId="LiveId" clId="{14057404-9435-4805-8204-DED87CBEBD9F}" dt="2023-01-15T00:38:34.737" v="907" actId="20577"/>
          <ac:spMkLst>
            <pc:docMk/>
            <pc:sldMk cId="552773211" sldId="303"/>
            <ac:spMk id="3" creationId="{25AADCBA-8B92-4FBD-B325-3AA53CFF953E}"/>
          </ac:spMkLst>
        </pc:spChg>
      </pc:sldChg>
      <pc:sldChg chg="modSp add mod">
        <pc:chgData name="Adam Clark" userId="c60ea259d2e9f9db" providerId="LiveId" clId="{14057404-9435-4805-8204-DED87CBEBD9F}" dt="2023-01-15T00:41:28.601" v="1014" actId="27636"/>
        <pc:sldMkLst>
          <pc:docMk/>
          <pc:sldMk cId="1355700766" sldId="304"/>
        </pc:sldMkLst>
        <pc:spChg chg="mod">
          <ac:chgData name="Adam Clark" userId="c60ea259d2e9f9db" providerId="LiveId" clId="{14057404-9435-4805-8204-DED87CBEBD9F}" dt="2023-01-15T00:41:28.601" v="1014" actId="27636"/>
          <ac:spMkLst>
            <pc:docMk/>
            <pc:sldMk cId="1355700766" sldId="304"/>
            <ac:spMk id="3" creationId="{25AADCBA-8B92-4FBD-B325-3AA53CFF953E}"/>
          </ac:spMkLst>
        </pc:spChg>
      </pc:sldChg>
      <pc:sldChg chg="modSp add mod">
        <pc:chgData name="Adam Clark" userId="c60ea259d2e9f9db" providerId="LiveId" clId="{14057404-9435-4805-8204-DED87CBEBD9F}" dt="2023-01-15T00:41:39.919" v="1016"/>
        <pc:sldMkLst>
          <pc:docMk/>
          <pc:sldMk cId="4133617838" sldId="305"/>
        </pc:sldMkLst>
        <pc:spChg chg="mod">
          <ac:chgData name="Adam Clark" userId="c60ea259d2e9f9db" providerId="LiveId" clId="{14057404-9435-4805-8204-DED87CBEBD9F}" dt="2023-01-15T00:41:39.919" v="1016"/>
          <ac:spMkLst>
            <pc:docMk/>
            <pc:sldMk cId="4133617838" sldId="305"/>
            <ac:spMk id="3" creationId="{25AADCBA-8B92-4FBD-B325-3AA53CFF953E}"/>
          </ac:spMkLst>
        </pc:spChg>
      </pc:sldChg>
      <pc:sldChg chg="modSp add mod">
        <pc:chgData name="Adam Clark" userId="c60ea259d2e9f9db" providerId="LiveId" clId="{14057404-9435-4805-8204-DED87CBEBD9F}" dt="2023-01-15T01:03:10.534" v="1187"/>
        <pc:sldMkLst>
          <pc:docMk/>
          <pc:sldMk cId="1752264145" sldId="306"/>
        </pc:sldMkLst>
        <pc:spChg chg="mod">
          <ac:chgData name="Adam Clark" userId="c60ea259d2e9f9db" providerId="LiveId" clId="{14057404-9435-4805-8204-DED87CBEBD9F}" dt="2023-01-15T01:03:10.534" v="1187"/>
          <ac:spMkLst>
            <pc:docMk/>
            <pc:sldMk cId="1752264145" sldId="306"/>
            <ac:spMk id="3" creationId="{25AADCBA-8B92-4FBD-B325-3AA53CFF953E}"/>
          </ac:spMkLst>
        </pc:spChg>
      </pc:sldChg>
      <pc:sldChg chg="add">
        <pc:chgData name="Adam Clark" userId="c60ea259d2e9f9db" providerId="LiveId" clId="{14057404-9435-4805-8204-DED87CBEBD9F}" dt="2023-01-15T00:44:39.125" v="1020" actId="2890"/>
        <pc:sldMkLst>
          <pc:docMk/>
          <pc:sldMk cId="2557946998" sldId="307"/>
        </pc:sldMkLst>
      </pc:sldChg>
      <pc:sldChg chg="modSp add mod">
        <pc:chgData name="Adam Clark" userId="c60ea259d2e9f9db" providerId="LiveId" clId="{14057404-9435-4805-8204-DED87CBEBD9F}" dt="2023-01-15T00:48:00.820" v="1142" actId="20577"/>
        <pc:sldMkLst>
          <pc:docMk/>
          <pc:sldMk cId="1916592535" sldId="308"/>
        </pc:sldMkLst>
        <pc:spChg chg="mod">
          <ac:chgData name="Adam Clark" userId="c60ea259d2e9f9db" providerId="LiveId" clId="{14057404-9435-4805-8204-DED87CBEBD9F}" dt="2023-01-15T00:48:00.820" v="1142" actId="20577"/>
          <ac:spMkLst>
            <pc:docMk/>
            <pc:sldMk cId="1916592535" sldId="308"/>
            <ac:spMk id="2" creationId="{0659A64C-EA0D-4DC2-A8C5-C88EFBF64979}"/>
          </ac:spMkLst>
        </pc:spChg>
        <pc:spChg chg="mod">
          <ac:chgData name="Adam Clark" userId="c60ea259d2e9f9db" providerId="LiveId" clId="{14057404-9435-4805-8204-DED87CBEBD9F}" dt="2023-01-15T00:47:42.641" v="1096" actId="20577"/>
          <ac:spMkLst>
            <pc:docMk/>
            <pc:sldMk cId="1916592535" sldId="308"/>
            <ac:spMk id="3" creationId="{25AADCBA-8B92-4FBD-B325-3AA53CFF953E}"/>
          </ac:spMkLst>
        </pc:spChg>
      </pc:sldChg>
      <pc:sldChg chg="addSp delSp add del mod">
        <pc:chgData name="Adam Clark" userId="c60ea259d2e9f9db" providerId="LiveId" clId="{14057404-9435-4805-8204-DED87CBEBD9F}" dt="2023-01-15T00:47:15.942" v="1085" actId="2890"/>
        <pc:sldMkLst>
          <pc:docMk/>
          <pc:sldMk cId="1788264403" sldId="309"/>
        </pc:sldMkLst>
        <pc:spChg chg="add del">
          <ac:chgData name="Adam Clark" userId="c60ea259d2e9f9db" providerId="LiveId" clId="{14057404-9435-4805-8204-DED87CBEBD9F}" dt="2023-01-15T00:47:15.431" v="1084" actId="22"/>
          <ac:spMkLst>
            <pc:docMk/>
            <pc:sldMk cId="1788264403" sldId="309"/>
            <ac:spMk id="5" creationId="{EAC65F10-6FF7-D807-CCCB-B1E9C246DF1E}"/>
          </ac:spMkLst>
        </pc:spChg>
      </pc:sldChg>
      <pc:sldChg chg="modSp add mod">
        <pc:chgData name="Adam Clark" userId="c60ea259d2e9f9db" providerId="LiveId" clId="{14057404-9435-4805-8204-DED87CBEBD9F}" dt="2023-01-15T00:49:41.417" v="1169" actId="20577"/>
        <pc:sldMkLst>
          <pc:docMk/>
          <pc:sldMk cId="3220495494" sldId="309"/>
        </pc:sldMkLst>
        <pc:spChg chg="mod">
          <ac:chgData name="Adam Clark" userId="c60ea259d2e9f9db" providerId="LiveId" clId="{14057404-9435-4805-8204-DED87CBEBD9F}" dt="2023-01-15T00:48:15.910" v="1143"/>
          <ac:spMkLst>
            <pc:docMk/>
            <pc:sldMk cId="3220495494" sldId="309"/>
            <ac:spMk id="2" creationId="{0659A64C-EA0D-4DC2-A8C5-C88EFBF64979}"/>
          </ac:spMkLst>
        </pc:spChg>
        <pc:spChg chg="mod">
          <ac:chgData name="Adam Clark" userId="c60ea259d2e9f9db" providerId="LiveId" clId="{14057404-9435-4805-8204-DED87CBEBD9F}" dt="2023-01-15T00:49:41.417" v="1169" actId="20577"/>
          <ac:spMkLst>
            <pc:docMk/>
            <pc:sldMk cId="3220495494" sldId="309"/>
            <ac:spMk id="3" creationId="{25AADCBA-8B92-4FBD-B325-3AA53CFF953E}"/>
          </ac:spMkLst>
        </pc:spChg>
      </pc:sldChg>
      <pc:sldChg chg="modSp add mod">
        <pc:chgData name="Adam Clark" userId="c60ea259d2e9f9db" providerId="LiveId" clId="{14057404-9435-4805-8204-DED87CBEBD9F}" dt="2023-01-15T00:49:22.125" v="1167" actId="6549"/>
        <pc:sldMkLst>
          <pc:docMk/>
          <pc:sldMk cId="1626272208" sldId="310"/>
        </pc:sldMkLst>
        <pc:spChg chg="mod">
          <ac:chgData name="Adam Clark" userId="c60ea259d2e9f9db" providerId="LiveId" clId="{14057404-9435-4805-8204-DED87CBEBD9F}" dt="2023-01-15T00:49:22.125" v="1167" actId="6549"/>
          <ac:spMkLst>
            <pc:docMk/>
            <pc:sldMk cId="1626272208" sldId="310"/>
            <ac:spMk id="3" creationId="{25AADCBA-8B92-4FBD-B325-3AA53CFF953E}"/>
          </ac:spMkLst>
        </pc:spChg>
      </pc:sldChg>
      <pc:sldChg chg="add">
        <pc:chgData name="Adam Clark" userId="c60ea259d2e9f9db" providerId="LiveId" clId="{14057404-9435-4805-8204-DED87CBEBD9F}" dt="2023-01-15T00:49:36.546" v="1168" actId="2890"/>
        <pc:sldMkLst>
          <pc:docMk/>
          <pc:sldMk cId="2158236437" sldId="311"/>
        </pc:sldMkLst>
      </pc:sldChg>
      <pc:sldChg chg="delSp modSp add mod setBg chgLayout">
        <pc:chgData name="Adam Clark" userId="c60ea259d2e9f9db" providerId="LiveId" clId="{14057404-9435-4805-8204-DED87CBEBD9F}" dt="2023-01-15T00:54:17.400" v="1182"/>
        <pc:sldMkLst>
          <pc:docMk/>
          <pc:sldMk cId="835861755" sldId="312"/>
        </pc:sldMkLst>
        <pc:spChg chg="del mod">
          <ac:chgData name="Adam Clark" userId="c60ea259d2e9f9db" providerId="LiveId" clId="{14057404-9435-4805-8204-DED87CBEBD9F}" dt="2023-01-15T00:53:36.635" v="1175" actId="700"/>
          <ac:spMkLst>
            <pc:docMk/>
            <pc:sldMk cId="835861755" sldId="312"/>
            <ac:spMk id="2" creationId="{0659A64C-EA0D-4DC2-A8C5-C88EFBF64979}"/>
          </ac:spMkLst>
        </pc:spChg>
        <pc:spChg chg="mod ord">
          <ac:chgData name="Adam Clark" userId="c60ea259d2e9f9db" providerId="LiveId" clId="{14057404-9435-4805-8204-DED87CBEBD9F}" dt="2023-01-15T00:53:36.635" v="1175" actId="700"/>
          <ac:spMkLst>
            <pc:docMk/>
            <pc:sldMk cId="835861755" sldId="312"/>
            <ac:spMk id="3" creationId="{25AADCBA-8B92-4FBD-B325-3AA53CFF953E}"/>
          </ac:spMkLst>
        </pc:spChg>
      </pc:sldChg>
      <pc:sldChg chg="add ord">
        <pc:chgData name="Adam Clark" userId="c60ea259d2e9f9db" providerId="LiveId" clId="{14057404-9435-4805-8204-DED87CBEBD9F}" dt="2023-01-15T00:54:29.614" v="1185"/>
        <pc:sldMkLst>
          <pc:docMk/>
          <pc:sldMk cId="1376924095" sldId="31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EC09C-9CDC-48F0-BB82-ED223F986966}" type="datetimeFigureOut">
              <a:rPr lang="en-US" smtClean="0"/>
              <a:t>1/15/2023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6CEE3-4835-4F73-BA0B-02C09C038718}" type="slidenum">
              <a:rPr lang="en-US" smtClean="0"/>
              <a:t>‹#›</a:t>
            </a:fld>
            <a:endParaRPr lang="en-US" dirty="0"/>
          </a:p>
        </p:txBody>
      </p:sp>
    </p:spTree>
    <p:extLst>
      <p:ext uri="{BB962C8B-B14F-4D97-AF65-F5344CB8AC3E}">
        <p14:creationId xmlns:p14="http://schemas.microsoft.com/office/powerpoint/2010/main" val="35790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874152-028B-486A-9CCC-467A5536A7DC}"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5935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1558FF-9F53-4DAD-84A1-1EEE4F190FF1}" type="datetime1">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48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183DE74-4CAD-4852-95E7-A055FD779420}"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897407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183DE74-4CAD-4852-95E7-A055FD779420}"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0582926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BE913C-F349-4CE3-A910-0EA13427FE0D}"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6828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83DE74-4CAD-4852-95E7-A055FD779420}" type="datetime1">
              <a:rPr lang="en-US" smtClean="0"/>
              <a:t>1/15/2023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177534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83DE74-4CAD-4852-95E7-A055FD779420}" type="datetime1">
              <a:rPr lang="en-US" smtClean="0"/>
              <a:t>1/15/2023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98450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5E59DB-4C5A-44A3-897C-FF6803F94296}"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7087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6B6E0-E0F8-4800-BD74-7D33DFE5ED7E}"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920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E6DC824-D0E7-4046-8B44-4AAD1C4DE2CF}"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3962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FC221C-17A4-4F42-9F54-9F7E03AA1BBB}"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8770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CD7CBA-5256-42F3-BAB5-33F095514AE3}" type="datetime1">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4668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B80C04-2E33-403B-B014-7E203A57326C}" type="datetime1">
              <a:rPr lang="en-US" smtClean="0"/>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7498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C92A49D-7D7F-4D69-A8AA-65D6B58C15F2}" type="datetime1">
              <a:rPr lang="en-US" smtClean="0"/>
              <a:t>1/15/2023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1601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9E02903-36C1-4F6B-9F27-EA2305255204}" type="datetime1">
              <a:rPr lang="en-US" smtClean="0"/>
              <a:t>1/15/2023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6854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E8BBFA8-C775-4121-A7F6-6851C8035873}" type="datetime1">
              <a:rPr lang="en-US" smtClean="0"/>
              <a:t>1/15/2023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149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C01760-8EEC-4A4C-BD0D-3CDAAA80A266}" type="datetime1">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254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183DE74-4CAD-4852-95E7-A055FD779420}" type="datetime1">
              <a:rPr lang="en-US" smtClean="0"/>
              <a:t>1/15/2023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026445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AADCBA-8B92-4FBD-B325-3AA53CFF953E}"/>
              </a:ext>
            </a:extLst>
          </p:cNvPr>
          <p:cNvSpPr>
            <a:spLocks noGrp="1"/>
          </p:cNvSpPr>
          <p:nvPr>
            <p:ph idx="4294967295"/>
          </p:nvPr>
        </p:nvSpPr>
        <p:spPr>
          <a:xfrm>
            <a:off x="0" y="1444625"/>
            <a:ext cx="10523538" cy="4960938"/>
          </a:xfrm>
        </p:spPr>
        <p:txBody>
          <a:bodyPr>
            <a:normAutofit/>
          </a:bodyPr>
          <a:lstStyle/>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37692409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a:bodyPr>
          <a:lstStyle/>
          <a:p>
            <a:r>
              <a:rPr lang="en-US" sz="4400" dirty="0"/>
              <a:t>The Indwelling of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1 Corinthians 6:18-19 </a:t>
            </a:r>
          </a:p>
          <a:p>
            <a:pPr marL="0" indent="0">
              <a:buNone/>
            </a:pPr>
            <a:r>
              <a:rPr lang="en-US" sz="3200" dirty="0"/>
              <a:t>18 Flee sexual immorality. Every sin that a man does is outside the body, but he who commits sexual immorality sins against his own body. 19 Or do you not know that your body is the temple of the Holy Spirit who is </a:t>
            </a:r>
            <a:r>
              <a:rPr lang="en-US" sz="3200" dirty="0">
                <a:solidFill>
                  <a:srgbClr val="FF0000"/>
                </a:solidFill>
              </a:rPr>
              <a:t>IN</a:t>
            </a:r>
            <a:r>
              <a:rPr lang="en-US" sz="3200" dirty="0"/>
              <a:t> you, whom you have </a:t>
            </a:r>
            <a:r>
              <a:rPr lang="en-US" sz="3200" dirty="0">
                <a:solidFill>
                  <a:srgbClr val="FF0000"/>
                </a:solidFill>
              </a:rPr>
              <a:t>FROM</a:t>
            </a:r>
            <a:r>
              <a:rPr lang="en-US" sz="3200" dirty="0"/>
              <a:t> God, and </a:t>
            </a:r>
            <a:r>
              <a:rPr lang="en-US" sz="3200" dirty="0">
                <a:solidFill>
                  <a:srgbClr val="FF0000"/>
                </a:solidFill>
              </a:rPr>
              <a:t>you are not your own</a:t>
            </a:r>
            <a:r>
              <a:rPr lang="en-US" sz="3200" dirty="0"/>
              <a:t>?</a:t>
            </a:r>
          </a:p>
          <a:p>
            <a:pPr marL="0" indent="0">
              <a:buNone/>
            </a:pPr>
            <a:endParaRPr lang="en-US" sz="3200" dirty="0"/>
          </a:p>
        </p:txBody>
      </p:sp>
    </p:spTree>
    <p:extLst>
      <p:ext uri="{BB962C8B-B14F-4D97-AF65-F5344CB8AC3E}">
        <p14:creationId xmlns:p14="http://schemas.microsoft.com/office/powerpoint/2010/main" val="92637598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endParaRPr lang="en-US" sz="3200" dirty="0"/>
          </a:p>
        </p:txBody>
      </p:sp>
    </p:spTree>
    <p:extLst>
      <p:ext uri="{BB962C8B-B14F-4D97-AF65-F5344CB8AC3E}">
        <p14:creationId xmlns:p14="http://schemas.microsoft.com/office/powerpoint/2010/main" val="2122081465"/>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Sealed and Led to Salvation</a:t>
            </a:r>
          </a:p>
          <a:p>
            <a:pPr marL="0" indent="0">
              <a:buNone/>
            </a:pPr>
            <a:endParaRPr lang="en-US" sz="3200" dirty="0"/>
          </a:p>
          <a:p>
            <a:pPr marL="0" indent="0">
              <a:buNone/>
            </a:pPr>
            <a:r>
              <a:rPr lang="en-US" sz="3200" dirty="0"/>
              <a:t>Ephesians 1:13-14</a:t>
            </a:r>
          </a:p>
          <a:p>
            <a:pPr marL="0" indent="0">
              <a:buNone/>
            </a:pPr>
            <a:r>
              <a:rPr lang="en-US" sz="3200" dirty="0"/>
              <a:t>13 In Him you also trusted, after you heard the word of truth, the gospel of your salvation; in whom also, having believed, you were sealed with the Holy Spirit of promise, 14 who is the guarantee of our inheritance until the redemption of the purchased possession, to the praise of His glory.</a:t>
            </a:r>
          </a:p>
        </p:txBody>
      </p:sp>
    </p:spTree>
    <p:extLst>
      <p:ext uri="{BB962C8B-B14F-4D97-AF65-F5344CB8AC3E}">
        <p14:creationId xmlns:p14="http://schemas.microsoft.com/office/powerpoint/2010/main" val="247936624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Sealed and Led to Salvation</a:t>
            </a:r>
          </a:p>
          <a:p>
            <a:pPr marL="0" indent="0">
              <a:buNone/>
            </a:pPr>
            <a:endParaRPr lang="en-US" sz="3200" dirty="0"/>
          </a:p>
          <a:p>
            <a:pPr marL="0" indent="0">
              <a:buNone/>
            </a:pPr>
            <a:r>
              <a:rPr lang="en-US" sz="3200" dirty="0"/>
              <a:t>2 Corinthians 1:20-22</a:t>
            </a:r>
          </a:p>
          <a:p>
            <a:pPr marL="0" indent="0">
              <a:buNone/>
            </a:pPr>
            <a:r>
              <a:rPr lang="en-US" sz="3200" dirty="0"/>
              <a:t>20 For all the promises of God in Him are Yes, and in Him Amen, to the glory of God through us. 21 Now He who establishes us with you in Christ and has anointed us is God, 22 who also has sealed us and given us the Spirit in our hearts as a guarantee.</a:t>
            </a:r>
          </a:p>
        </p:txBody>
      </p:sp>
    </p:spTree>
    <p:extLst>
      <p:ext uri="{BB962C8B-B14F-4D97-AF65-F5344CB8AC3E}">
        <p14:creationId xmlns:p14="http://schemas.microsoft.com/office/powerpoint/2010/main" val="177381183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Our Inner Man is Led to become Stronger</a:t>
            </a:r>
          </a:p>
          <a:p>
            <a:pPr marL="0" indent="0">
              <a:buNone/>
            </a:pPr>
            <a:endParaRPr lang="en-US" sz="3200" dirty="0"/>
          </a:p>
          <a:p>
            <a:pPr marL="0" indent="0">
              <a:buNone/>
            </a:pPr>
            <a:r>
              <a:rPr lang="en-US" sz="3200" dirty="0"/>
              <a:t>Ephesians 3:16</a:t>
            </a:r>
          </a:p>
          <a:p>
            <a:pPr marL="0" indent="0">
              <a:buNone/>
            </a:pPr>
            <a:r>
              <a:rPr lang="en-US" sz="3200" dirty="0"/>
              <a:t>16 that He would grant you, according to the riches of His glory, to be strengthened with might through His Spirit in the inner man,</a:t>
            </a:r>
          </a:p>
        </p:txBody>
      </p:sp>
    </p:spTree>
    <p:extLst>
      <p:ext uri="{BB962C8B-B14F-4D97-AF65-F5344CB8AC3E}">
        <p14:creationId xmlns:p14="http://schemas.microsoft.com/office/powerpoint/2010/main" val="133860434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Our Inner Man is Led to become Stronger</a:t>
            </a:r>
          </a:p>
          <a:p>
            <a:pPr marL="0" indent="0">
              <a:buNone/>
            </a:pPr>
            <a:r>
              <a:rPr lang="en-US" sz="3200" dirty="0"/>
              <a:t>Romans 8:12-14</a:t>
            </a:r>
          </a:p>
          <a:p>
            <a:pPr marL="0" indent="0">
              <a:buNone/>
            </a:pPr>
            <a:r>
              <a:rPr lang="en-US" sz="3200" dirty="0"/>
              <a:t>12 Therefore, brethren, we are debtors—not to the flesh, to live according to the flesh. 13 For if you live according to the flesh you will die; but if by the Spirit you put to death the deeds of the body, you will live. 14 For as many as are led by the Spirit of God, these are sons of God.</a:t>
            </a:r>
          </a:p>
        </p:txBody>
      </p:sp>
    </p:spTree>
    <p:extLst>
      <p:ext uri="{BB962C8B-B14F-4D97-AF65-F5344CB8AC3E}">
        <p14:creationId xmlns:p14="http://schemas.microsoft.com/office/powerpoint/2010/main" val="1888522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Our Inner Man is Led to become Stronger</a:t>
            </a:r>
          </a:p>
          <a:p>
            <a:pPr marL="0" indent="0">
              <a:buNone/>
            </a:pPr>
            <a:r>
              <a:rPr lang="en-US" sz="3200" dirty="0"/>
              <a:t>Romans 8:26-27 </a:t>
            </a:r>
          </a:p>
          <a:p>
            <a:pPr marL="0" indent="0">
              <a:buNone/>
            </a:pPr>
            <a:r>
              <a:rPr lang="en-US" sz="3200" dirty="0"/>
              <a:t>26 Likewise the Spirit also helps in our weaknesses. For we do not know what we should pray for as we ought, but the Spirit Himself makes intercession for us with groanings which cannot be uttered. 27 Now He who searches the hearts knows what the mind of the Spirit is, because He makes intercession for the saints according to the will of God.</a:t>
            </a:r>
          </a:p>
        </p:txBody>
      </p:sp>
    </p:spTree>
    <p:extLst>
      <p:ext uri="{BB962C8B-B14F-4D97-AF65-F5344CB8AC3E}">
        <p14:creationId xmlns:p14="http://schemas.microsoft.com/office/powerpoint/2010/main" val="59882787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Led to Yield the Fruit of the Spirit</a:t>
            </a:r>
          </a:p>
        </p:txBody>
      </p:sp>
    </p:spTree>
    <p:extLst>
      <p:ext uri="{BB962C8B-B14F-4D97-AF65-F5344CB8AC3E}">
        <p14:creationId xmlns:p14="http://schemas.microsoft.com/office/powerpoint/2010/main" val="920073091"/>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Led to Yield the Fruit of the Spirit</a:t>
            </a:r>
          </a:p>
          <a:p>
            <a:pPr marL="0" indent="0">
              <a:buNone/>
            </a:pPr>
            <a:r>
              <a:rPr lang="en-US" sz="3200" dirty="0"/>
              <a:t>Galatians 5:22-25</a:t>
            </a:r>
          </a:p>
          <a:p>
            <a:pPr marL="0" indent="0">
              <a:buNone/>
            </a:pPr>
            <a:r>
              <a:rPr lang="en-US" sz="3200" dirty="0"/>
              <a:t>22 But the fruit of the Spirit is love, joy, peace, longsuffering, kindness, goodness, faithfulness, 23 gentleness, self-control. Against such there is no law. 24 And those who are Christ’s have crucified the flesh with its passions and desires. 25 If we live in the Spirit, let us also walk in the Spirit.</a:t>
            </a:r>
          </a:p>
        </p:txBody>
      </p:sp>
    </p:spTree>
    <p:extLst>
      <p:ext uri="{BB962C8B-B14F-4D97-AF65-F5344CB8AC3E}">
        <p14:creationId xmlns:p14="http://schemas.microsoft.com/office/powerpoint/2010/main" val="4138512557"/>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Sealed and Led to Salvation</a:t>
            </a:r>
          </a:p>
          <a:p>
            <a:pPr marL="0" indent="0">
              <a:buNone/>
            </a:pPr>
            <a:endParaRPr lang="en-US" sz="3200" dirty="0"/>
          </a:p>
          <a:p>
            <a:pPr marL="0" indent="0">
              <a:buNone/>
            </a:pPr>
            <a:r>
              <a:rPr lang="en-US" sz="3200" dirty="0"/>
              <a:t>Our Inner Man is Led to become Stronger</a:t>
            </a:r>
          </a:p>
          <a:p>
            <a:pPr marL="0" indent="0">
              <a:buNone/>
            </a:pPr>
            <a:endParaRPr lang="en-US" sz="3200" dirty="0"/>
          </a:p>
          <a:p>
            <a:pPr marL="0" indent="0">
              <a:buNone/>
            </a:pPr>
            <a:r>
              <a:rPr lang="en-US" sz="3200" dirty="0"/>
              <a:t>Led to Yield the Fruit of the Spirit</a:t>
            </a:r>
          </a:p>
          <a:p>
            <a:pPr marL="0" indent="0">
              <a:buNone/>
            </a:pPr>
            <a:endParaRPr lang="en-US" sz="3200" dirty="0"/>
          </a:p>
        </p:txBody>
      </p:sp>
    </p:spTree>
    <p:extLst>
      <p:ext uri="{BB962C8B-B14F-4D97-AF65-F5344CB8AC3E}">
        <p14:creationId xmlns:p14="http://schemas.microsoft.com/office/powerpoint/2010/main" val="9804076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3F80-D945-4490-916D-6384E6895E6F}"/>
              </a:ext>
            </a:extLst>
          </p:cNvPr>
          <p:cNvSpPr>
            <a:spLocks noGrp="1"/>
          </p:cNvSpPr>
          <p:nvPr>
            <p:ph type="ctrTitle"/>
          </p:nvPr>
        </p:nvSpPr>
        <p:spPr>
          <a:xfrm>
            <a:off x="1735089" y="1326093"/>
            <a:ext cx="8721821" cy="2346475"/>
          </a:xfrm>
        </p:spPr>
        <p:txBody>
          <a:bodyPr>
            <a:normAutofit/>
          </a:bodyPr>
          <a:lstStyle/>
          <a:p>
            <a:pPr algn="ctr"/>
            <a:r>
              <a:rPr lang="en-US" sz="6000" dirty="0"/>
              <a:t>Led by The Holy Spirit</a:t>
            </a:r>
          </a:p>
        </p:txBody>
      </p:sp>
      <p:sp>
        <p:nvSpPr>
          <p:cNvPr id="3" name="Subtitle 2">
            <a:extLst>
              <a:ext uri="{FF2B5EF4-FFF2-40B4-BE49-F238E27FC236}">
                <a16:creationId xmlns:a16="http://schemas.microsoft.com/office/drawing/2014/main" id="{616351BD-4BE1-47AD-8B65-1472A3BE63E4}"/>
              </a:ext>
            </a:extLst>
          </p:cNvPr>
          <p:cNvSpPr>
            <a:spLocks noGrp="1"/>
          </p:cNvSpPr>
          <p:nvPr>
            <p:ph type="subTitle" idx="1"/>
          </p:nvPr>
        </p:nvSpPr>
        <p:spPr>
          <a:xfrm>
            <a:off x="2497137" y="3940629"/>
            <a:ext cx="7197726" cy="1240970"/>
          </a:xfrm>
        </p:spPr>
        <p:txBody>
          <a:bodyPr>
            <a:normAutofit/>
          </a:bodyPr>
          <a:lstStyle/>
          <a:p>
            <a:pPr algn="ctr"/>
            <a:r>
              <a:rPr lang="en-US" dirty="0"/>
              <a:t>Romans 8:13-14</a:t>
            </a:r>
          </a:p>
        </p:txBody>
      </p:sp>
    </p:spTree>
    <p:extLst>
      <p:ext uri="{BB962C8B-B14F-4D97-AF65-F5344CB8AC3E}">
        <p14:creationId xmlns:p14="http://schemas.microsoft.com/office/powerpoint/2010/main" val="2803136203"/>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Led to Conviction</a:t>
            </a:r>
          </a:p>
          <a:p>
            <a:pPr marL="0" indent="0">
              <a:buNone/>
            </a:pPr>
            <a:r>
              <a:rPr lang="en-US" sz="3200" dirty="0"/>
              <a:t>John 16:8</a:t>
            </a:r>
          </a:p>
          <a:p>
            <a:pPr marL="0" indent="0">
              <a:buNone/>
            </a:pPr>
            <a:r>
              <a:rPr lang="en-US" sz="3200" dirty="0"/>
              <a:t>	8 And when He has come, He will convict the world of sin, and of righteousness, and of judgment:</a:t>
            </a:r>
          </a:p>
        </p:txBody>
      </p:sp>
    </p:spTree>
    <p:extLst>
      <p:ext uri="{BB962C8B-B14F-4D97-AF65-F5344CB8AC3E}">
        <p14:creationId xmlns:p14="http://schemas.microsoft.com/office/powerpoint/2010/main" val="1810322262"/>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Led to all Truth</a:t>
            </a:r>
          </a:p>
          <a:p>
            <a:pPr marL="0" indent="0">
              <a:buNone/>
            </a:pPr>
            <a:r>
              <a:rPr lang="en-US" sz="3200" dirty="0"/>
              <a:t>John 16:12-13</a:t>
            </a:r>
          </a:p>
          <a:p>
            <a:pPr marL="0" indent="0">
              <a:buNone/>
            </a:pPr>
            <a:r>
              <a:rPr lang="en-US" sz="3200" dirty="0"/>
              <a:t>	12 “I still have many things to say to you, but you cannot bear them now. 13 However, when He, the Spirit of truth, has come, He will guide you into all truth; for He will not speak on His own authority, but whatever He hears He will speak; and He will tell you things to come.</a:t>
            </a:r>
          </a:p>
        </p:txBody>
      </p:sp>
    </p:spTree>
    <p:extLst>
      <p:ext uri="{BB962C8B-B14F-4D97-AF65-F5344CB8AC3E}">
        <p14:creationId xmlns:p14="http://schemas.microsoft.com/office/powerpoint/2010/main" val="3603360880"/>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lnSpcReduction="10000"/>
          </a:bodyPr>
          <a:lstStyle/>
          <a:p>
            <a:pPr marL="0" indent="0">
              <a:buNone/>
            </a:pPr>
            <a:r>
              <a:rPr lang="en-US" sz="3200" dirty="0"/>
              <a:t>Resisting The Word of God resists the Spirit of God</a:t>
            </a:r>
          </a:p>
          <a:p>
            <a:pPr marL="0" indent="0">
              <a:buNone/>
            </a:pPr>
            <a:r>
              <a:rPr lang="en-US" sz="3200" dirty="0"/>
              <a:t>Acts 7:51-53</a:t>
            </a:r>
          </a:p>
          <a:p>
            <a:pPr marL="0" indent="0">
              <a:buNone/>
            </a:pPr>
            <a:r>
              <a:rPr lang="en-US" sz="3200" dirty="0"/>
              <a:t>	51 “You stiff-necked and uncircumcised in heart and ears! You always resist the Holy Spirit; as your fathers did, so do you. 52 Which of the prophets did your fathers not persecute? And they killed those who foretold the coming of the Just One, of whom you now have become the betrayers and murderers, 53 who have received the law by the direction of angels and have not kept it.”</a:t>
            </a:r>
          </a:p>
        </p:txBody>
      </p:sp>
    </p:spTree>
    <p:extLst>
      <p:ext uri="{BB962C8B-B14F-4D97-AF65-F5344CB8AC3E}">
        <p14:creationId xmlns:p14="http://schemas.microsoft.com/office/powerpoint/2010/main" val="2576896182"/>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Setting your mind to be Led by The Holy Spirit…</a:t>
            </a:r>
          </a:p>
          <a:p>
            <a:pPr marL="0" indent="0">
              <a:buNone/>
            </a:pPr>
            <a:endParaRPr lang="en-US" sz="3200" dirty="0"/>
          </a:p>
          <a:p>
            <a:pPr marL="0" indent="0">
              <a:buNone/>
            </a:pPr>
            <a:r>
              <a:rPr lang="en-US" sz="3200" dirty="0"/>
              <a:t>You will live according to The Spirit </a:t>
            </a:r>
          </a:p>
          <a:p>
            <a:pPr marL="0" indent="0">
              <a:buNone/>
            </a:pPr>
            <a:endParaRPr lang="en-US" sz="3200" dirty="0"/>
          </a:p>
          <a:p>
            <a:pPr marL="0" indent="0">
              <a:buNone/>
            </a:pPr>
            <a:r>
              <a:rPr lang="en-US" sz="3200" dirty="0"/>
              <a:t>Romans 8:5</a:t>
            </a:r>
          </a:p>
          <a:p>
            <a:pPr marL="0" indent="0">
              <a:buNone/>
            </a:pPr>
            <a:r>
              <a:rPr lang="en-US" sz="3200" dirty="0"/>
              <a:t>		5 For those who live according to the flesh set their minds on the things of the flesh, but those who live according to the Spirit, the things of the Spirit.</a:t>
            </a:r>
          </a:p>
          <a:p>
            <a:pPr marL="0" indent="0">
              <a:buNone/>
            </a:pPr>
            <a:endParaRPr lang="en-US" sz="3200" dirty="0"/>
          </a:p>
        </p:txBody>
      </p:sp>
    </p:spTree>
    <p:extLst>
      <p:ext uri="{BB962C8B-B14F-4D97-AF65-F5344CB8AC3E}">
        <p14:creationId xmlns:p14="http://schemas.microsoft.com/office/powerpoint/2010/main" val="1803905677"/>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fontScale="92500" lnSpcReduction="10000"/>
          </a:bodyPr>
          <a:lstStyle/>
          <a:p>
            <a:pPr marL="0" indent="0">
              <a:buNone/>
            </a:pPr>
            <a:r>
              <a:rPr lang="en-US" sz="3200" dirty="0"/>
              <a:t>Setting your mind to be Led by The Holy Spirit…</a:t>
            </a:r>
          </a:p>
          <a:p>
            <a:pPr marL="0" indent="0">
              <a:buNone/>
            </a:pPr>
            <a:endParaRPr lang="en-US" sz="3200" dirty="0"/>
          </a:p>
          <a:p>
            <a:pPr marL="0" indent="0">
              <a:buNone/>
            </a:pPr>
            <a:r>
              <a:rPr lang="en-US" sz="3200" dirty="0"/>
              <a:t>You will not fulfill the lust of the flesh </a:t>
            </a:r>
          </a:p>
          <a:p>
            <a:pPr marL="0" indent="0">
              <a:buNone/>
            </a:pPr>
            <a:endParaRPr lang="en-US" sz="3200" dirty="0"/>
          </a:p>
          <a:p>
            <a:pPr marL="0" indent="0">
              <a:buNone/>
            </a:pPr>
            <a:r>
              <a:rPr lang="en-US" sz="3200" dirty="0"/>
              <a:t>Galatians 5:16-17</a:t>
            </a:r>
          </a:p>
          <a:p>
            <a:pPr marL="0" indent="0">
              <a:buNone/>
            </a:pPr>
            <a:r>
              <a:rPr lang="en-US" sz="3200" dirty="0"/>
              <a:t>		16 I say then: Walk in the Spirit, and you shall not fulfill the lust of the flesh. 17 For the flesh lusts against the Spirit, and the Spirit against the flesh; and these are contrary to one another, so that you do not do the things that you wish.</a:t>
            </a:r>
          </a:p>
          <a:p>
            <a:pPr marL="0" indent="0">
              <a:buNone/>
            </a:pPr>
            <a:endParaRPr lang="en-US" sz="3200" dirty="0"/>
          </a:p>
        </p:txBody>
      </p:sp>
    </p:spTree>
    <p:extLst>
      <p:ext uri="{BB962C8B-B14F-4D97-AF65-F5344CB8AC3E}">
        <p14:creationId xmlns:p14="http://schemas.microsoft.com/office/powerpoint/2010/main" val="4044631653"/>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Setting your mind to be Led by The Holy Spirit…</a:t>
            </a:r>
          </a:p>
          <a:p>
            <a:pPr marL="0" indent="0">
              <a:buNone/>
            </a:pPr>
            <a:endParaRPr lang="en-US" sz="3200" dirty="0"/>
          </a:p>
          <a:p>
            <a:pPr marL="0" indent="0">
              <a:buNone/>
            </a:pPr>
            <a:r>
              <a:rPr lang="en-US" sz="3200" dirty="0"/>
              <a:t>You will produce the fruit of The Spirit </a:t>
            </a:r>
          </a:p>
          <a:p>
            <a:pPr marL="0" indent="0">
              <a:buNone/>
            </a:pPr>
            <a:endParaRPr lang="en-US" sz="3200" dirty="0"/>
          </a:p>
          <a:p>
            <a:pPr marL="0" indent="0">
              <a:buNone/>
            </a:pPr>
            <a:r>
              <a:rPr lang="en-US" sz="3200" dirty="0"/>
              <a:t>Galatians 5:22-23</a:t>
            </a:r>
          </a:p>
          <a:p>
            <a:pPr marL="0" indent="0">
              <a:buNone/>
            </a:pPr>
            <a:r>
              <a:rPr lang="en-US" sz="3200" dirty="0"/>
              <a:t>22 But the fruit of the Spirit is love, joy, peace, longsuffering, kindness, goodness, faithfulness, 23 gentleness, self-control. Against such there is no law. </a:t>
            </a:r>
          </a:p>
        </p:txBody>
      </p:sp>
    </p:spTree>
    <p:extLst>
      <p:ext uri="{BB962C8B-B14F-4D97-AF65-F5344CB8AC3E}">
        <p14:creationId xmlns:p14="http://schemas.microsoft.com/office/powerpoint/2010/main" val="575203876"/>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are we led by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To be Led by the Holy Spirit :</a:t>
            </a:r>
          </a:p>
          <a:p>
            <a:pPr marL="0" indent="0">
              <a:buNone/>
            </a:pPr>
            <a:r>
              <a:rPr lang="en-US" sz="3200" dirty="0"/>
              <a:t>		Sealed and Led to Salvation</a:t>
            </a:r>
          </a:p>
          <a:p>
            <a:pPr marL="0" indent="0">
              <a:buNone/>
            </a:pPr>
            <a:r>
              <a:rPr lang="en-US" sz="3200" dirty="0"/>
              <a:t>		Led to become Spiritually Stronger</a:t>
            </a:r>
          </a:p>
          <a:p>
            <a:pPr marL="0" indent="0">
              <a:buNone/>
            </a:pPr>
            <a:r>
              <a:rPr lang="en-US" sz="3200" dirty="0"/>
              <a:t>		Led to Yield the Fruit of the Spirit</a:t>
            </a:r>
          </a:p>
          <a:p>
            <a:pPr marL="0" indent="0">
              <a:buNone/>
            </a:pPr>
            <a:r>
              <a:rPr lang="en-US" sz="3200" dirty="0"/>
              <a:t>		Led to Conviction</a:t>
            </a:r>
          </a:p>
          <a:p>
            <a:pPr marL="0" indent="0">
              <a:buNone/>
            </a:pPr>
            <a:r>
              <a:rPr lang="en-US" sz="3200" dirty="0"/>
              <a:t>		Led to Truth</a:t>
            </a:r>
          </a:p>
          <a:p>
            <a:pPr marL="0" indent="0">
              <a:buNone/>
            </a:pPr>
            <a:r>
              <a:rPr lang="en-US" sz="3200" dirty="0"/>
              <a:t>		Led to Follow the Word of God</a:t>
            </a:r>
          </a:p>
          <a:p>
            <a:pPr marL="0" indent="0">
              <a:buNone/>
            </a:pPr>
            <a:r>
              <a:rPr lang="en-US" sz="3200" dirty="0"/>
              <a:t>		Led to avoid sin</a:t>
            </a:r>
          </a:p>
          <a:p>
            <a:pPr marL="0" indent="0">
              <a:buNone/>
            </a:pPr>
            <a:endParaRPr lang="en-US" sz="3200" dirty="0"/>
          </a:p>
        </p:txBody>
      </p:sp>
    </p:spTree>
    <p:extLst>
      <p:ext uri="{BB962C8B-B14F-4D97-AF65-F5344CB8AC3E}">
        <p14:creationId xmlns:p14="http://schemas.microsoft.com/office/powerpoint/2010/main" val="2180917387"/>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The Holy Spirit does NOT lead.</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endParaRPr lang="en-US" sz="3200" dirty="0"/>
          </a:p>
        </p:txBody>
      </p:sp>
    </p:spTree>
    <p:extLst>
      <p:ext uri="{BB962C8B-B14F-4D97-AF65-F5344CB8AC3E}">
        <p14:creationId xmlns:p14="http://schemas.microsoft.com/office/powerpoint/2010/main" val="4103885202"/>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The Holy Spirit does NOT lead.</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Personal Thoughts, Feelings, Intuitions, Dreams, Visions that are deeply felt are often called the work of The Holy Spirit. </a:t>
            </a:r>
          </a:p>
        </p:txBody>
      </p:sp>
    </p:spTree>
    <p:extLst>
      <p:ext uri="{BB962C8B-B14F-4D97-AF65-F5344CB8AC3E}">
        <p14:creationId xmlns:p14="http://schemas.microsoft.com/office/powerpoint/2010/main" val="552773211"/>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The Holy Spirit does NOT lead.</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The Heart that is “led” </a:t>
            </a:r>
          </a:p>
          <a:p>
            <a:pPr marL="0" indent="0">
              <a:buNone/>
            </a:pPr>
            <a:endParaRPr lang="en-US" sz="3200" dirty="0"/>
          </a:p>
          <a:p>
            <a:pPr marL="0" indent="0">
              <a:buNone/>
            </a:pPr>
            <a:r>
              <a:rPr lang="en-US" sz="3200" dirty="0"/>
              <a:t>Proverbs 28:26</a:t>
            </a:r>
          </a:p>
          <a:p>
            <a:pPr marL="0" indent="0">
              <a:buNone/>
            </a:pPr>
            <a:r>
              <a:rPr lang="en-US" sz="3200" dirty="0"/>
              <a:t>He who trusts in his own heart is a fool,</a:t>
            </a:r>
          </a:p>
          <a:p>
            <a:pPr marL="0" indent="0">
              <a:buNone/>
            </a:pPr>
            <a:r>
              <a:rPr lang="en-US" sz="3200" dirty="0"/>
              <a:t>But whoever walks wisely will be delivered.</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35570076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a:bodyPr>
          <a:lstStyle/>
          <a:p>
            <a:r>
              <a:rPr lang="en-US" sz="4400" dirty="0"/>
              <a:t>The Indwelling of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endParaRPr lang="en-US" sz="1600" dirty="0"/>
          </a:p>
        </p:txBody>
      </p:sp>
    </p:spTree>
    <p:extLst>
      <p:ext uri="{BB962C8B-B14F-4D97-AF65-F5344CB8AC3E}">
        <p14:creationId xmlns:p14="http://schemas.microsoft.com/office/powerpoint/2010/main" val="967649637"/>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The Holy Spirit does NOT lead.</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The Heart that is “led” </a:t>
            </a:r>
          </a:p>
          <a:p>
            <a:pPr marL="0" indent="0">
              <a:buNone/>
            </a:pPr>
            <a:endParaRPr lang="en-US" sz="3200" dirty="0"/>
          </a:p>
          <a:p>
            <a:pPr marL="0" indent="0">
              <a:buNone/>
            </a:pPr>
            <a:r>
              <a:rPr lang="en-US" sz="3200" dirty="0"/>
              <a:t>Jeremiah 17:9</a:t>
            </a:r>
          </a:p>
          <a:p>
            <a:pPr marL="0" indent="0">
              <a:buNone/>
            </a:pPr>
            <a:r>
              <a:rPr lang="en-US" sz="3200" dirty="0"/>
              <a:t>“The heart is deceitful above all things,</a:t>
            </a:r>
          </a:p>
          <a:p>
            <a:pPr marL="0" indent="0">
              <a:buNone/>
            </a:pPr>
            <a:r>
              <a:rPr lang="en-US" sz="3200" dirty="0"/>
              <a:t>And desperately wicked;</a:t>
            </a:r>
          </a:p>
          <a:p>
            <a:pPr marL="0" indent="0">
              <a:buNone/>
            </a:pPr>
            <a:r>
              <a:rPr lang="en-US" sz="3200" dirty="0"/>
              <a:t>Who can know it?</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4133617838"/>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The Holy Spirit does NOT lead.</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The Heart that is “led” </a:t>
            </a:r>
          </a:p>
          <a:p>
            <a:pPr marL="0" indent="0">
              <a:buNone/>
            </a:pPr>
            <a:endParaRPr lang="en-US" sz="3200" dirty="0"/>
          </a:p>
          <a:p>
            <a:pPr marL="0" indent="0">
              <a:buNone/>
            </a:pPr>
            <a:r>
              <a:rPr lang="en-US" sz="3200" dirty="0"/>
              <a:t>Proverbs 14:7</a:t>
            </a:r>
          </a:p>
          <a:p>
            <a:pPr marL="0" indent="0">
              <a:buNone/>
            </a:pPr>
            <a:r>
              <a:rPr lang="en-US" sz="3200" dirty="0"/>
              <a:t>There is a way that seems right to a man,</a:t>
            </a:r>
          </a:p>
          <a:p>
            <a:pPr marL="0" indent="0">
              <a:buNone/>
            </a:pPr>
            <a:r>
              <a:rPr lang="en-US" sz="3200" dirty="0"/>
              <a:t>But its end is the way of death.</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752264145"/>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How The Holy Spirit does NOT lead.</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The Heart that is “led” </a:t>
            </a:r>
          </a:p>
          <a:p>
            <a:pPr marL="0" indent="0">
              <a:buNone/>
            </a:pPr>
            <a:endParaRPr lang="en-US" sz="3200" dirty="0"/>
          </a:p>
          <a:p>
            <a:pPr marL="0" indent="0">
              <a:buNone/>
            </a:pPr>
            <a:r>
              <a:rPr lang="en-US" sz="3200" dirty="0"/>
              <a:t>Acts 26:9</a:t>
            </a:r>
          </a:p>
          <a:p>
            <a:pPr marL="0" indent="0">
              <a:buNone/>
            </a:pPr>
            <a:r>
              <a:rPr lang="en-US" sz="3200" dirty="0"/>
              <a:t>9 “Indeed, I myself thought I must do many things contrary to the name of Jesus of Nazareth.</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557946998"/>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Being Led by The Holy Spirit is the Gift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916592535"/>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Being Led by The Holy Spirit is the Gift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It’s a wonderful blessing to be led by the Holy Spirit…</a:t>
            </a:r>
          </a:p>
          <a:p>
            <a:pPr marL="0" indent="0">
              <a:buNone/>
            </a:pPr>
            <a:r>
              <a:rPr lang="en-US" sz="3200" dirty="0"/>
              <a:t>	As He guides us through the revealed Word</a:t>
            </a:r>
          </a:p>
          <a:p>
            <a:pPr marL="0" indent="0">
              <a:buNone/>
            </a:pPr>
            <a:r>
              <a:rPr lang="en-US" sz="3200" dirty="0"/>
              <a:t>	As He Strengthens our inner man</a:t>
            </a:r>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220495494"/>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Being Led by The Holy Spirit is the Gift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It’s a wonderful blessing to be led by the Holy Spirit…</a:t>
            </a:r>
          </a:p>
          <a:p>
            <a:pPr marL="0" indent="0">
              <a:buNone/>
            </a:pPr>
            <a:r>
              <a:rPr lang="en-US" sz="3200" dirty="0"/>
              <a:t>	As He guides us through the revealed Word</a:t>
            </a:r>
          </a:p>
          <a:p>
            <a:pPr marL="0" indent="0">
              <a:buNone/>
            </a:pPr>
            <a:r>
              <a:rPr lang="en-US" sz="3200" dirty="0"/>
              <a:t>	As He Strengthens our inner man</a:t>
            </a:r>
          </a:p>
          <a:p>
            <a:pPr marL="0" indent="0">
              <a:buNone/>
            </a:pPr>
            <a:endParaRPr lang="en-US" sz="3200" dirty="0"/>
          </a:p>
          <a:p>
            <a:pPr marL="0" indent="0">
              <a:buNone/>
            </a:pPr>
            <a:r>
              <a:rPr lang="en-US" sz="3200" dirty="0"/>
              <a:t>We have The Guide, The Helper</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158236437"/>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fontScale="90000"/>
          </a:bodyPr>
          <a:lstStyle/>
          <a:p>
            <a:r>
              <a:rPr lang="en-US" sz="4400" dirty="0"/>
              <a:t>Being Led by The Holy Spirit is the Gift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But those blessings are only for those…</a:t>
            </a:r>
          </a:p>
          <a:p>
            <a:pPr marL="0" indent="0">
              <a:buNone/>
            </a:pPr>
            <a:r>
              <a:rPr lang="en-US" sz="3200" dirty="0"/>
              <a:t>	</a:t>
            </a:r>
          </a:p>
          <a:p>
            <a:pPr marL="0" indent="0">
              <a:buNone/>
            </a:pPr>
            <a:r>
              <a:rPr lang="en-US" sz="3200" dirty="0"/>
              <a:t>Who become sons of God</a:t>
            </a:r>
          </a:p>
          <a:p>
            <a:pPr marL="0" indent="0">
              <a:buNone/>
            </a:pPr>
            <a:r>
              <a:rPr lang="en-US" sz="3200" dirty="0"/>
              <a:t>Will to set their minds on Spiritual things</a:t>
            </a:r>
          </a:p>
          <a:p>
            <a:pPr marL="0" indent="0">
              <a:buNone/>
            </a:pPr>
            <a:r>
              <a:rPr lang="en-US" sz="3200" dirty="0"/>
              <a:t>Who are willing to diligently work out their salvation. </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626272208"/>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AADCBA-8B92-4FBD-B325-3AA53CFF953E}"/>
              </a:ext>
            </a:extLst>
          </p:cNvPr>
          <p:cNvSpPr>
            <a:spLocks noGrp="1"/>
          </p:cNvSpPr>
          <p:nvPr>
            <p:ph idx="4294967295"/>
          </p:nvPr>
        </p:nvSpPr>
        <p:spPr>
          <a:xfrm>
            <a:off x="0" y="1444625"/>
            <a:ext cx="10523538" cy="4960938"/>
          </a:xfrm>
        </p:spPr>
        <p:txBody>
          <a:bodyPr>
            <a:normAutofit/>
          </a:bodyPr>
          <a:lstStyle/>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83586175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a:bodyPr>
          <a:lstStyle/>
          <a:p>
            <a:r>
              <a:rPr lang="en-US" sz="4400" dirty="0"/>
              <a:t>The Indwelling of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The Holy Spirit is the gift received at baptism.</a:t>
            </a:r>
          </a:p>
          <a:p>
            <a:pPr marL="0" indent="0">
              <a:buNone/>
            </a:pPr>
            <a:endParaRPr lang="en-US" sz="3200" dirty="0"/>
          </a:p>
          <a:p>
            <a:pPr marL="0" indent="0">
              <a:buNone/>
            </a:pPr>
            <a:r>
              <a:rPr lang="en-US" sz="3200" dirty="0"/>
              <a:t>Acts 2: 38 </a:t>
            </a:r>
          </a:p>
          <a:p>
            <a:pPr marL="0" indent="0">
              <a:buNone/>
            </a:pPr>
            <a:r>
              <a:rPr lang="en-US" sz="3200" dirty="0"/>
              <a:t>Then Peter said to them, “Repent, and let every one of you be baptized in the name of Jesus Christ for the remission of sins; and you shall receive the gift of the Holy Spirit. 39 For the promise is to you and to your children, and to all who are afar off, as many as the Lord our God will call.”</a:t>
            </a:r>
            <a:endParaRPr lang="en-US" sz="1600" dirty="0"/>
          </a:p>
        </p:txBody>
      </p:sp>
    </p:spTree>
    <p:extLst>
      <p:ext uri="{BB962C8B-B14F-4D97-AF65-F5344CB8AC3E}">
        <p14:creationId xmlns:p14="http://schemas.microsoft.com/office/powerpoint/2010/main" val="17662512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a:bodyPr>
          <a:lstStyle/>
          <a:p>
            <a:r>
              <a:rPr lang="en-US" sz="4400" dirty="0"/>
              <a:t>The Indwelling of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Christians are the dwelling place for The Holy Spirit</a:t>
            </a:r>
          </a:p>
          <a:p>
            <a:pPr marL="0" indent="0">
              <a:buNone/>
            </a:pPr>
            <a:endParaRPr lang="en-US" sz="3200" dirty="0"/>
          </a:p>
          <a:p>
            <a:pPr marL="0" indent="0">
              <a:buNone/>
            </a:pPr>
            <a:r>
              <a:rPr lang="en-US" sz="3200" dirty="0"/>
              <a:t>Ephesians 2:20b-22</a:t>
            </a:r>
          </a:p>
          <a:p>
            <a:pPr marL="0" indent="0">
              <a:buNone/>
            </a:pPr>
            <a:r>
              <a:rPr lang="en-US" sz="3200" dirty="0"/>
              <a:t>Jesus Christ Himself being the chief cornerstone, 21 in whom the whole building, being fitted together, grows into a holy temple in the Lord, 22 in whom you also are being built together for a dwelling place of God in the Spirit.</a:t>
            </a:r>
          </a:p>
          <a:p>
            <a:pPr marL="0" indent="0">
              <a:buNone/>
            </a:pPr>
            <a:endParaRPr lang="en-US" sz="3200" dirty="0"/>
          </a:p>
        </p:txBody>
      </p:sp>
    </p:spTree>
    <p:extLst>
      <p:ext uri="{BB962C8B-B14F-4D97-AF65-F5344CB8AC3E}">
        <p14:creationId xmlns:p14="http://schemas.microsoft.com/office/powerpoint/2010/main" val="2054318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a:bodyPr>
          <a:lstStyle/>
          <a:p>
            <a:r>
              <a:rPr lang="en-US" sz="4400" dirty="0"/>
              <a:t>The Indwelling of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lnSpcReduction="10000"/>
          </a:bodyPr>
          <a:lstStyle/>
          <a:p>
            <a:pPr marL="0" indent="0">
              <a:buNone/>
            </a:pPr>
            <a:r>
              <a:rPr lang="en-US" sz="3200" dirty="0"/>
              <a:t>Romans 8:9-11</a:t>
            </a:r>
          </a:p>
          <a:p>
            <a:pPr marL="0" indent="0">
              <a:buNone/>
            </a:pPr>
            <a:r>
              <a:rPr lang="en-US" sz="3200" dirty="0"/>
              <a:t>9 But you are not in the flesh but in the Spirit, if indeed the Spirit of God dwells in you. Now if anyone does not have the Spirit of Christ, he is not His. 10 And if Christ is in you, the body is dead because of sin, but the Spirit is life because of righteousness. 11 But if the Spirit of Him who raised Jesus from the dead dwells in you, He who raised Christ from the dead will also give life to your mortal bodies through His Spirit who dwells in you.</a:t>
            </a:r>
          </a:p>
          <a:p>
            <a:pPr marL="0" indent="0">
              <a:buNone/>
            </a:pPr>
            <a:endParaRPr lang="en-US" sz="3200" dirty="0"/>
          </a:p>
        </p:txBody>
      </p:sp>
    </p:spTree>
    <p:extLst>
      <p:ext uri="{BB962C8B-B14F-4D97-AF65-F5344CB8AC3E}">
        <p14:creationId xmlns:p14="http://schemas.microsoft.com/office/powerpoint/2010/main" val="161839083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a:bodyPr>
          <a:lstStyle/>
          <a:p>
            <a:r>
              <a:rPr lang="en-US" sz="4400" dirty="0"/>
              <a:t>The Indwelling of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The indwelling of The Holy Spirit is </a:t>
            </a:r>
            <a:r>
              <a:rPr lang="en-US" sz="3200" u="sng" dirty="0"/>
              <a:t>Necessary</a:t>
            </a:r>
            <a:r>
              <a:rPr lang="en-US" sz="3200" dirty="0"/>
              <a:t> to Preserve our Salvation.</a:t>
            </a:r>
          </a:p>
          <a:p>
            <a:pPr marL="0" indent="0">
              <a:buNone/>
            </a:pPr>
            <a:r>
              <a:rPr lang="en-US" sz="3200" dirty="0"/>
              <a:t>1 Corinthians 6:18-19 </a:t>
            </a:r>
          </a:p>
          <a:p>
            <a:pPr marL="0" indent="0">
              <a:buNone/>
            </a:pPr>
            <a:r>
              <a:rPr lang="en-US" sz="3200" dirty="0"/>
              <a:t>18 Flee sexual immorality. Every sin that a man does is outside the body, but he who commits sexual immorality sins against his own body. 19 Or do you not know that your body is the temple of the Holy Spirit who is in you, whom you have from God, and you are not your own?</a:t>
            </a:r>
          </a:p>
          <a:p>
            <a:pPr marL="0" indent="0">
              <a:buNone/>
            </a:pPr>
            <a:endParaRPr lang="en-US" sz="3200" dirty="0"/>
          </a:p>
        </p:txBody>
      </p:sp>
    </p:spTree>
    <p:extLst>
      <p:ext uri="{BB962C8B-B14F-4D97-AF65-F5344CB8AC3E}">
        <p14:creationId xmlns:p14="http://schemas.microsoft.com/office/powerpoint/2010/main" val="136004794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a:bodyPr>
          <a:lstStyle/>
          <a:p>
            <a:r>
              <a:rPr lang="en-US" sz="4400" dirty="0"/>
              <a:t>The Indwelling of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1 Corinthians 6:18-19 </a:t>
            </a:r>
          </a:p>
          <a:p>
            <a:pPr marL="0" indent="0">
              <a:buNone/>
            </a:pPr>
            <a:r>
              <a:rPr lang="en-US" sz="3200" dirty="0"/>
              <a:t>18 Flee sexual immorality. Every sin that a man does is outside the body, but he who commits sexual immorality sins against his own body. 19 Or do you not know that your body is the temple of the Holy Spirit who is </a:t>
            </a:r>
            <a:r>
              <a:rPr lang="en-US" sz="3200" dirty="0">
                <a:solidFill>
                  <a:srgbClr val="FF0000"/>
                </a:solidFill>
              </a:rPr>
              <a:t>IN</a:t>
            </a:r>
            <a:r>
              <a:rPr lang="en-US" sz="3200" dirty="0"/>
              <a:t> you, whom you have </a:t>
            </a:r>
            <a:r>
              <a:rPr lang="en-US" sz="3200" dirty="0">
                <a:solidFill>
                  <a:srgbClr val="FF0000"/>
                </a:solidFill>
              </a:rPr>
              <a:t>FROM</a:t>
            </a:r>
            <a:r>
              <a:rPr lang="en-US" sz="3200" dirty="0"/>
              <a:t> God, and you are not your own?</a:t>
            </a:r>
          </a:p>
          <a:p>
            <a:pPr marL="0" indent="0">
              <a:buNone/>
            </a:pPr>
            <a:endParaRPr lang="en-US" sz="3200" dirty="0"/>
          </a:p>
        </p:txBody>
      </p:sp>
    </p:spTree>
    <p:extLst>
      <p:ext uri="{BB962C8B-B14F-4D97-AF65-F5344CB8AC3E}">
        <p14:creationId xmlns:p14="http://schemas.microsoft.com/office/powerpoint/2010/main" val="41319731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p:txBody>
          <a:bodyPr>
            <a:normAutofit/>
          </a:bodyPr>
          <a:lstStyle/>
          <a:p>
            <a:r>
              <a:rPr lang="en-US" sz="4400" dirty="0"/>
              <a:t>The Indwelling of The Holy Spirit.</a:t>
            </a:r>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46111" y="1444145"/>
            <a:ext cx="10522977" cy="4961137"/>
          </a:xfrm>
        </p:spPr>
        <p:txBody>
          <a:bodyPr>
            <a:normAutofit/>
          </a:bodyPr>
          <a:lstStyle/>
          <a:p>
            <a:pPr marL="0" indent="0">
              <a:buNone/>
            </a:pPr>
            <a:r>
              <a:rPr lang="en-US" sz="3200" dirty="0"/>
              <a:t>Galatians 4:6</a:t>
            </a:r>
          </a:p>
          <a:p>
            <a:pPr marL="0" indent="0">
              <a:buNone/>
            </a:pPr>
            <a:r>
              <a:rPr lang="en-US" sz="3200" dirty="0"/>
              <a:t>6 And because you are sons, God has sent forth the Spirit of His Son into your hearts, crying out, “Abba, Father!”</a:t>
            </a:r>
          </a:p>
          <a:p>
            <a:pPr marL="0" indent="0">
              <a:buNone/>
            </a:pPr>
            <a:r>
              <a:rPr lang="en-US" sz="3200" dirty="0"/>
              <a:t>Romans 8:15</a:t>
            </a:r>
          </a:p>
          <a:p>
            <a:pPr marL="0" indent="0">
              <a:buNone/>
            </a:pPr>
            <a:r>
              <a:rPr lang="en-US" sz="3200" dirty="0"/>
              <a:t>15 For you did not receive the spirit of bondage again to fear, but you received the Spirit of adoption by whom we cry out, “Abba, Father.”</a:t>
            </a:r>
          </a:p>
          <a:p>
            <a:pPr marL="0" indent="0">
              <a:buNone/>
            </a:pPr>
            <a:endParaRPr lang="en-US" sz="3200" dirty="0"/>
          </a:p>
        </p:txBody>
      </p:sp>
    </p:spTree>
    <p:extLst>
      <p:ext uri="{BB962C8B-B14F-4D97-AF65-F5344CB8AC3E}">
        <p14:creationId xmlns:p14="http://schemas.microsoft.com/office/powerpoint/2010/main" val="2868669683"/>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6D5668-1971-40BB-BC7C-94C9B101AAB7}">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3370F4A1-FC59-4361-989F-6C79533DA5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57094B-4684-420B-AFE0-4E41CA2AF7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251</TotalTime>
  <Words>1929</Words>
  <Application>Microsoft Office PowerPoint</Application>
  <PresentationFormat>Widescreen</PresentationFormat>
  <Paragraphs>154</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Century Gothic</vt:lpstr>
      <vt:lpstr>Wingdings 3</vt:lpstr>
      <vt:lpstr>Ion</vt:lpstr>
      <vt:lpstr>PowerPoint Presentation</vt:lpstr>
      <vt:lpstr>Led by The Holy Spirit</vt:lpstr>
      <vt:lpstr>The Indwelling of The Holy Spirit.</vt:lpstr>
      <vt:lpstr>The Indwelling of The Holy Spirit.</vt:lpstr>
      <vt:lpstr>The Indwelling of The Holy Spirit.</vt:lpstr>
      <vt:lpstr>The Indwelling of The Holy Spirit.</vt:lpstr>
      <vt:lpstr>The Indwelling of The Holy Spirit.</vt:lpstr>
      <vt:lpstr>The Indwelling of The Holy Spirit.</vt:lpstr>
      <vt:lpstr>The Indwelling of The Holy Spirit.</vt:lpstr>
      <vt:lpstr>The Indwelling of The Holy Spirit.</vt:lpstr>
      <vt:lpstr>How are we led by The Holy Spirit?</vt:lpstr>
      <vt:lpstr>How are we led by The Holy Spirit?</vt:lpstr>
      <vt:lpstr>How are we led by The Holy Spirit?</vt:lpstr>
      <vt:lpstr>How are we led by The Holy Spirit?</vt:lpstr>
      <vt:lpstr>How are we led by The Holy Spirit?</vt:lpstr>
      <vt:lpstr>How are we led by The Holy Spirit?</vt:lpstr>
      <vt:lpstr>How are we led by The Holy Spirit?</vt:lpstr>
      <vt:lpstr>How are we led by The Holy Spirit?</vt:lpstr>
      <vt:lpstr>How are we led by The Holy Spirit?</vt:lpstr>
      <vt:lpstr>How are we led by The Holy Spirit?</vt:lpstr>
      <vt:lpstr>How are we led by The Holy Spirit?</vt:lpstr>
      <vt:lpstr>How are we led by The Holy Spirit?</vt:lpstr>
      <vt:lpstr>How are we led by The Holy Spirit?</vt:lpstr>
      <vt:lpstr>How are we led by The Holy Spirit?</vt:lpstr>
      <vt:lpstr>How are we led by The Holy Spirit?</vt:lpstr>
      <vt:lpstr>How are we led by The Holy Spirit?</vt:lpstr>
      <vt:lpstr>How The Holy Spirit does NOT lead.</vt:lpstr>
      <vt:lpstr>How The Holy Spirit does NOT lead.</vt:lpstr>
      <vt:lpstr>How The Holy Spirit does NOT lead.</vt:lpstr>
      <vt:lpstr>How The Holy Spirit does NOT lead.</vt:lpstr>
      <vt:lpstr>How The Holy Spirit does NOT lead.</vt:lpstr>
      <vt:lpstr>How The Holy Spirit does NOT lead.</vt:lpstr>
      <vt:lpstr>Being Led by The Holy Spirit is the Gift</vt:lpstr>
      <vt:lpstr>Being Led by The Holy Spirit is the Gift</vt:lpstr>
      <vt:lpstr>Being Led by The Holy Spirit is the Gift</vt:lpstr>
      <vt:lpstr>Being Led by The Holy Spirit is the Gift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 by The Holy Spirit</dc:title>
  <dc:creator>Adam Clark</dc:creator>
  <cp:lastModifiedBy>Kevin Stilts</cp:lastModifiedBy>
  <cp:revision>1</cp:revision>
  <dcterms:created xsi:type="dcterms:W3CDTF">2023-01-14T21:03:14Z</dcterms:created>
  <dcterms:modified xsi:type="dcterms:W3CDTF">2023-01-15T19:34:46Z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