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title"/>
          </p:nvPr>
        </p:nvSpPr>
        <p:spPr>
          <a:xfrm>
            <a:off x="749300" y="1282700"/>
            <a:ext cx="11099800" cy="215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body" idx="1"/>
          </p:nvPr>
        </p:nvSpPr>
        <p:spPr>
          <a:xfrm>
            <a:off x="952500" y="4007098"/>
            <a:ext cx="11099800" cy="48702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Judgment On Jerusalem"/>
          <p:cNvSpPr txBox="1"/>
          <p:nvPr>
            <p:ph type="title"/>
          </p:nvPr>
        </p:nvSpPr>
        <p:spPr>
          <a:xfrm>
            <a:off x="1435100" y="165100"/>
            <a:ext cx="10574933" cy="1448148"/>
          </a:xfrm>
          <a:prstGeom prst="rect">
            <a:avLst/>
          </a:prstGeom>
        </p:spPr>
        <p:txBody>
          <a:bodyPr/>
          <a:lstStyle>
            <a:lvl1pPr>
              <a:defRPr sz="65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Judgment On Jerusalem</a:t>
            </a:r>
          </a:p>
        </p:txBody>
      </p:sp>
      <p:sp>
        <p:nvSpPr>
          <p:cNvPr id="123" name="1. A society of violence. Jer. 6:7…"/>
          <p:cNvSpPr txBox="1"/>
          <p:nvPr>
            <p:ph type="body" idx="1"/>
          </p:nvPr>
        </p:nvSpPr>
        <p:spPr>
          <a:xfrm>
            <a:off x="1562100" y="2165350"/>
            <a:ext cx="10574933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sz="4100"/>
            </a:pPr>
            <a:r>
              <a:t>1. A society of violence. Jer. 6:7</a:t>
            </a:r>
          </a:p>
          <a:p>
            <a:pPr marL="0" indent="0">
              <a:buSzTx/>
              <a:buNone/>
              <a:defRPr b="1" sz="4100"/>
            </a:pPr>
            <a:r>
              <a:t>2. Had contempt for God’s word. Jer. 6:10</a:t>
            </a:r>
          </a:p>
          <a:p>
            <a:pPr marL="0" indent="0">
              <a:buSzTx/>
              <a:buNone/>
              <a:defRPr b="1" sz="4100"/>
            </a:pPr>
            <a:r>
              <a:t>3. Motivated by greed. Jer. 6:13</a:t>
            </a:r>
          </a:p>
          <a:p>
            <a:pPr marL="0" indent="0">
              <a:buSzTx/>
              <a:buNone/>
              <a:defRPr b="1" sz="4100"/>
            </a:pPr>
            <a:r>
              <a:t>4. Had a false sense of security. Jer. 6:14</a:t>
            </a:r>
          </a:p>
          <a:p>
            <a:pPr marL="0" indent="0">
              <a:buSzTx/>
              <a:buNone/>
              <a:defRPr b="1" sz="4100"/>
            </a:pPr>
            <a:r>
              <a:t>5. They felt no shame. Jer. 6:15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roblem: Not unique to Jews"/>
          <p:cNvSpPr txBox="1"/>
          <p:nvPr>
            <p:ph type="title"/>
          </p:nvPr>
        </p:nvSpPr>
        <p:spPr>
          <a:xfrm>
            <a:off x="1075704" y="254000"/>
            <a:ext cx="10577464" cy="1638747"/>
          </a:xfrm>
          <a:prstGeom prst="rect">
            <a:avLst/>
          </a:prstGeom>
        </p:spPr>
        <p:txBody>
          <a:bodyPr/>
          <a:lstStyle>
            <a:lvl1pPr>
              <a:defRPr sz="65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Problem: Not unique to Jews</a:t>
            </a:r>
          </a:p>
        </p:txBody>
      </p:sp>
      <p:sp>
        <p:nvSpPr>
          <p:cNvPr id="126" name="1. They gloried in their shame. Phil. 3:18-19…"/>
          <p:cNvSpPr txBox="1"/>
          <p:nvPr>
            <p:ph type="body" idx="1"/>
          </p:nvPr>
        </p:nvSpPr>
        <p:spPr>
          <a:xfrm>
            <a:off x="1130300" y="2597150"/>
            <a:ext cx="10468273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sz="4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They gloried in their shame. Phil. 3:18-19</a:t>
            </a:r>
          </a:p>
          <a:p>
            <a:pPr marL="0" indent="0">
              <a:buSzTx/>
              <a:buNone/>
              <a:defRPr b="1" sz="4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Have a sense of shame. 1 Tim. 2:9-10</a:t>
            </a:r>
          </a:p>
          <a:p>
            <a:pPr marL="0" indent="0">
              <a:buSzTx/>
              <a:buNone/>
              <a:defRPr b="1" sz="4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Given to vile passions. Rom.1:26-28</a:t>
            </a:r>
          </a:p>
          <a:p>
            <a:pPr marL="0" indent="0">
              <a:buSzTx/>
              <a:buNone/>
              <a:defRPr b="1" sz="4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 A shame to speak of the. Eph. 5:12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d’s Solution.…"/>
          <p:cNvSpPr txBox="1"/>
          <p:nvPr>
            <p:ph type="title"/>
          </p:nvPr>
        </p:nvSpPr>
        <p:spPr>
          <a:xfrm>
            <a:off x="1092200" y="1219200"/>
            <a:ext cx="11099800" cy="5590729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Copperplate"/>
                <a:ea typeface="Copperplate"/>
                <a:cs typeface="Copperplate"/>
                <a:sym typeface="Copperplate"/>
              </a:defRPr>
            </a:pPr>
            <a:r>
              <a:t>God’s Solution.</a:t>
            </a:r>
          </a:p>
          <a:p>
            <a:pPr>
              <a:defRPr>
                <a:latin typeface="Copperplate"/>
                <a:ea typeface="Copperplate"/>
                <a:cs typeface="Copperplate"/>
                <a:sym typeface="Copperplate"/>
              </a:defRPr>
            </a:pPr>
          </a:p>
          <a:p>
            <a:pPr>
              <a:defRPr sz="70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Jeremiah 6:16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1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