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125047-B33D-49B6-A772-D87F5B1F0F16}" v="7" dt="2022-12-21T23:50:22.714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960" y="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ege View church of Christ" userId="66daf72c15de8306" providerId="LiveId" clId="{9C125047-B33D-49B6-A772-D87F5B1F0F16}"/>
    <pc:docChg chg="custSel modSld">
      <pc:chgData name="College View church of Christ" userId="66daf72c15de8306" providerId="LiveId" clId="{9C125047-B33D-49B6-A772-D87F5B1F0F16}" dt="2022-12-21T23:50:22.713" v="7"/>
      <pc:docMkLst>
        <pc:docMk/>
      </pc:docMkLst>
      <pc:sldChg chg="modSp mod modTransition modAnim">
        <pc:chgData name="College View church of Christ" userId="66daf72c15de8306" providerId="LiveId" clId="{9C125047-B33D-49B6-A772-D87F5B1F0F16}" dt="2022-12-21T23:50:22.713" v="7"/>
        <pc:sldMkLst>
          <pc:docMk/>
          <pc:sldMk cId="0" sldId="257"/>
        </pc:sldMkLst>
        <pc:spChg chg="mod">
          <ac:chgData name="College View church of Christ" userId="66daf72c15de8306" providerId="LiveId" clId="{9C125047-B33D-49B6-A772-D87F5B1F0F16}" dt="2022-12-21T23:50:22.018" v="6" actId="27636"/>
          <ac:spMkLst>
            <pc:docMk/>
            <pc:sldMk cId="0" sldId="257"/>
            <ac:spMk id="12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" name="Body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le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119022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525779">
              <a:defRPr sz="7200"/>
            </a:pPr>
            <a:endParaRPr/>
          </a:p>
        </p:txBody>
      </p:sp>
      <p:sp>
        <p:nvSpPr>
          <p:cNvPr id="123" name="Body"/>
          <p:cNvSpPr txBox="1">
            <a:spLocks noGrp="1"/>
          </p:cNvSpPr>
          <p:nvPr>
            <p:ph type="body" idx="1"/>
          </p:nvPr>
        </p:nvSpPr>
        <p:spPr>
          <a:xfrm>
            <a:off x="1271165" y="1854745"/>
            <a:ext cx="10611496" cy="7041605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/>
          </a:p>
          <a:p>
            <a:pPr marL="0" indent="0">
              <a:buSzTx/>
              <a:buNone/>
            </a:pPr>
            <a:endParaRPr/>
          </a:p>
          <a:p>
            <a:pPr marL="0" indent="0">
              <a:buSzTx/>
              <a:buNone/>
            </a:pPr>
            <a:endParaRPr/>
          </a:p>
          <a:p>
            <a:pPr marL="0" indent="0">
              <a:buSzTx/>
              <a:buNone/>
            </a:pPr>
            <a:endParaRPr/>
          </a:p>
          <a:p>
            <a:pPr marL="0" indent="0">
              <a:buSzTx/>
              <a:buNone/>
            </a:pPr>
            <a:endParaRPr/>
          </a:p>
          <a:p>
            <a:pPr marL="0" indent="0">
              <a:buSzTx/>
              <a:buNone/>
            </a:pPr>
            <a:endParaRPr/>
          </a:p>
        </p:txBody>
      </p:sp>
      <p:sp>
        <p:nvSpPr>
          <p:cNvPr id="124" name="Line"/>
          <p:cNvSpPr/>
          <p:nvPr/>
        </p:nvSpPr>
        <p:spPr>
          <a:xfrm>
            <a:off x="1799582" y="5055096"/>
            <a:ext cx="9202436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5" name="Line"/>
          <p:cNvSpPr/>
          <p:nvPr/>
        </p:nvSpPr>
        <p:spPr>
          <a:xfrm flipV="1">
            <a:off x="1811684" y="5081436"/>
            <a:ext cx="1" cy="277093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6" name="Line"/>
          <p:cNvSpPr/>
          <p:nvPr/>
        </p:nvSpPr>
        <p:spPr>
          <a:xfrm flipV="1">
            <a:off x="4962326" y="5098010"/>
            <a:ext cx="1" cy="275564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7" name="Line"/>
          <p:cNvSpPr/>
          <p:nvPr/>
        </p:nvSpPr>
        <p:spPr>
          <a:xfrm flipV="1">
            <a:off x="11001970" y="5081436"/>
            <a:ext cx="1" cy="277093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8" name="Line"/>
          <p:cNvSpPr/>
          <p:nvPr/>
        </p:nvSpPr>
        <p:spPr>
          <a:xfrm>
            <a:off x="1827361" y="7848262"/>
            <a:ext cx="914687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9" name="Line"/>
          <p:cNvSpPr/>
          <p:nvPr/>
        </p:nvSpPr>
        <p:spPr>
          <a:xfrm flipV="1">
            <a:off x="8191500" y="5090366"/>
            <a:ext cx="1" cy="2770934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0" name="That which is…"/>
          <p:cNvSpPr txBox="1"/>
          <p:nvPr/>
        </p:nvSpPr>
        <p:spPr>
          <a:xfrm>
            <a:off x="1907946" y="5450826"/>
            <a:ext cx="2958119" cy="1696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 b="0">
                <a:latin typeface="Chalkboard SE Bold"/>
                <a:ea typeface="Chalkboard SE Bold"/>
                <a:cs typeface="Chalkboard SE Bold"/>
                <a:sym typeface="Chalkboard SE Bold"/>
              </a:defRPr>
            </a:pPr>
            <a:r>
              <a:t>That which is</a:t>
            </a:r>
          </a:p>
          <a:p>
            <a:pPr>
              <a:defRPr sz="3000" b="0">
                <a:latin typeface="Chalkboard SE Bold"/>
                <a:ea typeface="Chalkboard SE Bold"/>
                <a:cs typeface="Chalkboard SE Bold"/>
                <a:sym typeface="Chalkboard SE Bold"/>
              </a:defRPr>
            </a:pPr>
            <a:r>
              <a:t>commanded by</a:t>
            </a:r>
          </a:p>
          <a:p>
            <a:pPr>
              <a:defRPr sz="3000" b="0">
                <a:latin typeface="Chalkboard SE Bold"/>
                <a:ea typeface="Chalkboard SE Bold"/>
                <a:cs typeface="Chalkboard SE Bold"/>
                <a:sym typeface="Chalkboard SE Bold"/>
              </a:defRPr>
            </a:pPr>
            <a:r>
              <a:t>God.</a:t>
            </a:r>
          </a:p>
        </p:txBody>
      </p:sp>
      <p:sp>
        <p:nvSpPr>
          <p:cNvPr id="131" name="That which is…"/>
          <p:cNvSpPr txBox="1"/>
          <p:nvPr/>
        </p:nvSpPr>
        <p:spPr>
          <a:xfrm>
            <a:off x="5182053" y="5565289"/>
            <a:ext cx="2789721" cy="1772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100" b="0">
                <a:latin typeface="Chalkboard SE Bold"/>
                <a:ea typeface="Chalkboard SE Bold"/>
                <a:cs typeface="Chalkboard SE Bold"/>
                <a:sym typeface="Chalkboard SE Bold"/>
              </a:defRPr>
            </a:pPr>
            <a:r>
              <a:t>That which is</a:t>
            </a:r>
          </a:p>
          <a:p>
            <a:pPr>
              <a:defRPr sz="3100" b="0">
                <a:latin typeface="Chalkboard SE Bold"/>
                <a:ea typeface="Chalkboard SE Bold"/>
                <a:cs typeface="Chalkboard SE Bold"/>
                <a:sym typeface="Chalkboard SE Bold"/>
              </a:defRPr>
            </a:pPr>
            <a:r>
              <a:t>forbidden by</a:t>
            </a:r>
          </a:p>
          <a:p>
            <a:pPr>
              <a:defRPr sz="3100" b="0">
                <a:latin typeface="Chalkboard SE Bold"/>
                <a:ea typeface="Chalkboard SE Bold"/>
                <a:cs typeface="Chalkboard SE Bold"/>
                <a:sym typeface="Chalkboard SE Bold"/>
              </a:defRPr>
            </a:pPr>
            <a:r>
              <a:t>God.</a:t>
            </a:r>
          </a:p>
        </p:txBody>
      </p:sp>
      <p:sp>
        <p:nvSpPr>
          <p:cNvPr id="132" name="That which is…"/>
          <p:cNvSpPr txBox="1"/>
          <p:nvPr/>
        </p:nvSpPr>
        <p:spPr>
          <a:xfrm>
            <a:off x="8287761" y="5565289"/>
            <a:ext cx="2703417" cy="1163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 b="0">
                <a:latin typeface="Chalkboard SE Bold"/>
                <a:ea typeface="Chalkboard SE Bold"/>
                <a:cs typeface="Chalkboard SE Bold"/>
                <a:sym typeface="Chalkboard SE Bold"/>
              </a:defRPr>
            </a:pPr>
            <a:r>
              <a:t>That which is</a:t>
            </a:r>
          </a:p>
          <a:p>
            <a:pPr>
              <a:defRPr sz="3000" b="0">
                <a:latin typeface="Chalkboard SE Bold"/>
                <a:ea typeface="Chalkboard SE Bold"/>
                <a:cs typeface="Chalkboard SE Bold"/>
                <a:sym typeface="Chalkboard SE Bold"/>
              </a:defRPr>
            </a:pPr>
            <a:r>
              <a:t>indifferent.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uiExpand="1" build="p" bldLvl="5" animBg="1" advAuto="0"/>
      <p:bldP spid="131" grpId="0" uiExpand="1" build="p" bldLvl="5" animBg="1" advAuto="0"/>
      <p:bldP spid="132" grpId="0" uiExpand="1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Words To Keep In Mind"/>
          <p:cNvSpPr txBox="1">
            <a:spLocks noGrp="1"/>
          </p:cNvSpPr>
          <p:nvPr>
            <p:ph type="title"/>
          </p:nvPr>
        </p:nvSpPr>
        <p:spPr>
          <a:xfrm>
            <a:off x="1435100" y="317500"/>
            <a:ext cx="10373718" cy="1598762"/>
          </a:xfrm>
          <a:prstGeom prst="rect">
            <a:avLst/>
          </a:prstGeom>
        </p:spPr>
        <p:txBody>
          <a:bodyPr/>
          <a:lstStyle>
            <a:lvl1pPr>
              <a:defRPr sz="660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r>
              <a:t>Words To Keep In Mind</a:t>
            </a:r>
          </a:p>
        </p:txBody>
      </p:sp>
      <p:sp>
        <p:nvSpPr>
          <p:cNvPr id="135" name="“The Faith” - The body of truth, the Gospel.…"/>
          <p:cNvSpPr txBox="1">
            <a:spLocks noGrp="1"/>
          </p:cNvSpPr>
          <p:nvPr>
            <p:ph type="body" idx="1"/>
          </p:nvPr>
        </p:nvSpPr>
        <p:spPr>
          <a:xfrm>
            <a:off x="1476970" y="2597150"/>
            <a:ext cx="10558860" cy="62865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40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“</a:t>
            </a:r>
            <a:r>
              <a:rPr u="sng"/>
              <a:t>The Faith</a:t>
            </a:r>
            <a:r>
              <a:t>” - The body of truth, the Gospel.</a:t>
            </a:r>
          </a:p>
          <a:p>
            <a:pPr marL="546100" indent="-546100">
              <a:buSzTx/>
              <a:buNone/>
              <a:defRPr sz="40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“</a:t>
            </a:r>
            <a:r>
              <a:rPr u="sng"/>
              <a:t>Faith</a:t>
            </a:r>
            <a:r>
              <a:t>” - Persuasion, conviction, confidence, assurance.</a:t>
            </a:r>
          </a:p>
          <a:p>
            <a:pPr marL="571500" indent="-571500">
              <a:buSzTx/>
              <a:buNone/>
              <a:defRPr sz="40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“</a:t>
            </a:r>
            <a:r>
              <a:rPr u="sng"/>
              <a:t>Weak</a:t>
            </a:r>
            <a:r>
              <a:t>” - One lacking persuasion, conviction, confidence, assurance.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8" name="Body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Custom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Chalkboard SE Bold</vt:lpstr>
      <vt:lpstr>Chalkboard SE Regular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  <vt:lpstr>PowerPoint Presentation</vt:lpstr>
      <vt:lpstr>Words To Keep In Mind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College View church of Christ</cp:lastModifiedBy>
  <cp:revision>1</cp:revision>
  <dcterms:modified xsi:type="dcterms:W3CDTF">2022-12-21T23:50:31Z</dcterms:modified>
</cp:coreProperties>
</file>