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d’s Teaching On Government"/>
          <p:cNvSpPr txBox="1"/>
          <p:nvPr>
            <p:ph type="title"/>
          </p:nvPr>
        </p:nvSpPr>
        <p:spPr>
          <a:xfrm>
            <a:off x="1732036" y="317500"/>
            <a:ext cx="10549832" cy="1453555"/>
          </a:xfrm>
          <a:prstGeom prst="rect">
            <a:avLst/>
          </a:prstGeom>
        </p:spPr>
        <p:txBody>
          <a:bodyPr/>
          <a:lstStyle>
            <a:lvl1pPr defTabSz="554990">
              <a:defRPr sz="627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God’s Teaching On Government</a:t>
            </a:r>
          </a:p>
        </p:txBody>
      </p:sp>
      <p:sp>
        <p:nvSpPr>
          <p:cNvPr id="123" name="1. Government is ordained by God. Rom.13:1…"/>
          <p:cNvSpPr txBox="1"/>
          <p:nvPr>
            <p:ph type="body" idx="1"/>
          </p:nvPr>
        </p:nvSpPr>
        <p:spPr>
          <a:xfrm>
            <a:off x="1732036" y="1955800"/>
            <a:ext cx="10549832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6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1. Government is ordained by God. Rom.13:1</a:t>
            </a:r>
          </a:p>
          <a:p>
            <a:pPr marL="546100" indent="-546100">
              <a:buSzTx/>
              <a:buNone/>
              <a:defRPr sz="36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2. Government is a minister of God for good. Rom.13:4,6</a:t>
            </a:r>
          </a:p>
          <a:p>
            <a:pPr marL="546100" indent="-546100">
              <a:buSzTx/>
              <a:buNone/>
              <a:defRPr sz="36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3. Government is a terror for the evil.  Rom.13:3</a:t>
            </a:r>
          </a:p>
          <a:p>
            <a:pPr marL="584200" indent="-584200">
              <a:buSzTx/>
              <a:buNone/>
              <a:defRPr sz="36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4. Government does not bear the sword in vain. Rom.13:4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he Christian And Government"/>
          <p:cNvSpPr txBox="1"/>
          <p:nvPr>
            <p:ph type="title"/>
          </p:nvPr>
        </p:nvSpPr>
        <p:spPr>
          <a:xfrm>
            <a:off x="1723454" y="317500"/>
            <a:ext cx="10573892" cy="1470125"/>
          </a:xfrm>
          <a:prstGeom prst="rect">
            <a:avLst/>
          </a:prstGeom>
        </p:spPr>
        <p:txBody>
          <a:bodyPr/>
          <a:lstStyle>
            <a:lvl1pPr defTabSz="572516">
              <a:defRPr sz="6468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The Christian And Government</a:t>
            </a:r>
          </a:p>
        </p:txBody>
      </p:sp>
      <p:sp>
        <p:nvSpPr>
          <p:cNvPr id="126" name="1. Be subject to government. Rom.13:1…"/>
          <p:cNvSpPr txBox="1"/>
          <p:nvPr>
            <p:ph type="body" idx="1"/>
          </p:nvPr>
        </p:nvSpPr>
        <p:spPr>
          <a:xfrm>
            <a:off x="1668859" y="2032000"/>
            <a:ext cx="10683082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1. Be subject to government. Rom.13:1</a:t>
            </a:r>
          </a:p>
          <a:p>
            <a:pPr marL="0" indent="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2. Be nonresistant. Ro.13:2</a:t>
            </a:r>
          </a:p>
          <a:p>
            <a:pPr marL="0" indent="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3. Do that which is good Rom.13:3</a:t>
            </a:r>
          </a:p>
          <a:p>
            <a:pPr marL="0" indent="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4. Be subject for conscience sake. Rom.13:5</a:t>
            </a:r>
          </a:p>
          <a:p>
            <a:pPr marL="0" indent="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5. Pay our taxes. Rom.13:7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Why Corrupt Governments?"/>
          <p:cNvSpPr txBox="1"/>
          <p:nvPr>
            <p:ph type="title"/>
          </p:nvPr>
        </p:nvSpPr>
        <p:spPr>
          <a:xfrm>
            <a:off x="1701800" y="266700"/>
            <a:ext cx="10582970" cy="1491556"/>
          </a:xfrm>
          <a:prstGeom prst="rect">
            <a:avLst/>
          </a:prstGeom>
        </p:spPr>
        <p:txBody>
          <a:bodyPr/>
          <a:lstStyle>
            <a:lvl1pPr defTabSz="525779">
              <a:defRPr sz="7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Why Corrupt Governments?</a:t>
            </a:r>
          </a:p>
        </p:txBody>
      </p:sp>
      <p:sp>
        <p:nvSpPr>
          <p:cNvPr id="129" name="1. The majority want it so. Jer.5:30-31…"/>
          <p:cNvSpPr txBox="1"/>
          <p:nvPr>
            <p:ph type="body" idx="1"/>
          </p:nvPr>
        </p:nvSpPr>
        <p:spPr>
          <a:xfrm>
            <a:off x="1701800" y="2336800"/>
            <a:ext cx="10582970" cy="66040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1. The majority want it so. Jer.5:30-31</a:t>
            </a:r>
          </a:p>
          <a:p>
            <a:pPr marL="0" indent="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2. God even uses perverse powers. </a:t>
            </a:r>
          </a:p>
          <a:p>
            <a:pPr marL="0" indent="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3. God will execute judgment in time. </a:t>
            </a:r>
          </a:p>
          <a:p>
            <a:pPr marL="0" indent="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4. How do Christians endure. Hab.2:4</a:t>
            </a:r>
          </a:p>
          <a:p>
            <a:pPr marL="0" indent="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5. Remember, God rules for good. Hab.2:20</a:t>
            </a:r>
          </a:p>
          <a:p>
            <a:pPr marL="546100" indent="-546100">
              <a:buSzTx/>
              <a:buNone/>
              <a:defRPr sz="3700">
                <a:latin typeface="Copperplate"/>
                <a:ea typeface="Copperplate"/>
                <a:cs typeface="Copperplate"/>
                <a:sym typeface="Copperplate"/>
              </a:defRPr>
            </a:pPr>
            <a:r>
              <a:t>6. No matter what comes, trust God.      Hab.3:16-18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