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  <p:sldMasterId id="2147483717" r:id="rId2"/>
  </p:sldMasterIdLst>
  <p:sldIdLst>
    <p:sldId id="265" r:id="rId3"/>
    <p:sldId id="257" r:id="rId4"/>
    <p:sldId id="267" r:id="rId5"/>
    <p:sldId id="268" r:id="rId6"/>
    <p:sldId id="269" r:id="rId7"/>
    <p:sldId id="264" r:id="rId8"/>
    <p:sldId id="25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160BE327-BE0E-4B64-9BD6-CB9C14F33E7C}"/>
    <pc:docChg chg="custSel addSld delSld modSld modMainMaster">
      <pc:chgData name="Kevin Stilts" userId="99c6032548666723" providerId="LiveId" clId="{160BE327-BE0E-4B64-9BD6-CB9C14F33E7C}" dt="2022-11-04T15:41:40.076" v="21" actId="47"/>
      <pc:docMkLst>
        <pc:docMk/>
      </pc:docMkLst>
      <pc:sldChg chg="modSp">
        <pc:chgData name="Kevin Stilts" userId="99c6032548666723" providerId="LiveId" clId="{160BE327-BE0E-4B64-9BD6-CB9C14F33E7C}" dt="2022-11-04T15:39:28.213" v="0"/>
        <pc:sldMkLst>
          <pc:docMk/>
          <pc:sldMk cId="2609662310" sldId="256"/>
        </pc:sldMkLst>
        <pc:spChg chg="mod">
          <ac:chgData name="Kevin Stilts" userId="99c6032548666723" providerId="LiveId" clId="{160BE327-BE0E-4B64-9BD6-CB9C14F33E7C}" dt="2022-11-04T15:39:28.213" v="0"/>
          <ac:spMkLst>
            <pc:docMk/>
            <pc:sldMk cId="2609662310" sldId="256"/>
            <ac:spMk id="2" creationId="{3FADB69C-7CCA-4AD5-8F35-A326EC4E39CC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k cId="2609662310" sldId="256"/>
            <ac:spMk id="3" creationId="{A7F6E39C-C541-42E4-A188-B6B9B69DC0D5}"/>
          </ac:spMkLst>
        </pc:spChg>
      </pc:sldChg>
      <pc:sldChg chg="modSp mod chgLayout">
        <pc:chgData name="Kevin Stilts" userId="99c6032548666723" providerId="LiveId" clId="{160BE327-BE0E-4B64-9BD6-CB9C14F33E7C}" dt="2022-11-04T15:39:35.033" v="3" actId="6264"/>
        <pc:sldMkLst>
          <pc:docMk/>
          <pc:sldMk cId="330380720" sldId="257"/>
        </pc:sldMkLst>
        <pc:spChg chg="mod">
          <ac:chgData name="Kevin Stilts" userId="99c6032548666723" providerId="LiveId" clId="{160BE327-BE0E-4B64-9BD6-CB9C14F33E7C}" dt="2022-11-04T15:39:28.213" v="0"/>
          <ac:spMkLst>
            <pc:docMk/>
            <pc:sldMk cId="330380720" sldId="257"/>
            <ac:spMk id="2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k cId="330380720" sldId="257"/>
            <ac:spMk id="3" creationId="{00000000-0000-0000-0000-000000000000}"/>
          </ac:spMkLst>
        </pc:spChg>
      </pc:sldChg>
      <pc:sldChg chg="addSp delSp modSp mod modAnim chgLayout">
        <pc:chgData name="Kevin Stilts" userId="99c6032548666723" providerId="LiveId" clId="{160BE327-BE0E-4B64-9BD6-CB9C14F33E7C}" dt="2022-11-04T15:41:08.917" v="18"/>
        <pc:sldMkLst>
          <pc:docMk/>
          <pc:sldMk cId="4051535692" sldId="258"/>
        </pc:sldMkLst>
        <pc:spChg chg="mod ord">
          <ac:chgData name="Kevin Stilts" userId="99c6032548666723" providerId="LiveId" clId="{160BE327-BE0E-4B64-9BD6-CB9C14F33E7C}" dt="2022-11-04T15:39:55.622" v="7" actId="6264"/>
          <ac:spMkLst>
            <pc:docMk/>
            <pc:sldMk cId="4051535692" sldId="258"/>
            <ac:spMk id="2" creationId="{A574CF56-74E6-4F74-A140-3E2F187C5F2F}"/>
          </ac:spMkLst>
        </pc:spChg>
        <pc:spChg chg="mod ord">
          <ac:chgData name="Kevin Stilts" userId="99c6032548666723" providerId="LiveId" clId="{160BE327-BE0E-4B64-9BD6-CB9C14F33E7C}" dt="2022-11-04T15:39:55.628" v="8" actId="27636"/>
          <ac:spMkLst>
            <pc:docMk/>
            <pc:sldMk cId="4051535692" sldId="258"/>
            <ac:spMk id="3" creationId="{E2CA629A-8FF2-4A05-9C0D-DD67C985A572}"/>
          </ac:spMkLst>
        </pc:spChg>
        <pc:spChg chg="add del mod">
          <ac:chgData name="Kevin Stilts" userId="99c6032548666723" providerId="LiveId" clId="{160BE327-BE0E-4B64-9BD6-CB9C14F33E7C}" dt="2022-11-04T15:39:55.622" v="7" actId="6264"/>
          <ac:spMkLst>
            <pc:docMk/>
            <pc:sldMk cId="4051535692" sldId="258"/>
            <ac:spMk id="4" creationId="{DE4439B5-291E-40CA-8EAF-FCC5BEFDCC31}"/>
          </ac:spMkLst>
        </pc:spChg>
        <pc:spChg chg="add del mod">
          <ac:chgData name="Kevin Stilts" userId="99c6032548666723" providerId="LiveId" clId="{160BE327-BE0E-4B64-9BD6-CB9C14F33E7C}" dt="2022-11-04T15:39:55.622" v="7" actId="6264"/>
          <ac:spMkLst>
            <pc:docMk/>
            <pc:sldMk cId="4051535692" sldId="258"/>
            <ac:spMk id="5" creationId="{10B7818A-2E2E-4DC5-AEC2-3AA206D72CDD}"/>
          </ac:spMkLst>
        </pc:spChg>
      </pc:sldChg>
      <pc:sldChg chg="modSp">
        <pc:chgData name="Kevin Stilts" userId="99c6032548666723" providerId="LiveId" clId="{160BE327-BE0E-4B64-9BD6-CB9C14F33E7C}" dt="2022-11-04T15:39:28.213" v="0"/>
        <pc:sldMkLst>
          <pc:docMk/>
          <pc:sldMk cId="280413459" sldId="259"/>
        </pc:sldMkLst>
        <pc:spChg chg="mod">
          <ac:chgData name="Kevin Stilts" userId="99c6032548666723" providerId="LiveId" clId="{160BE327-BE0E-4B64-9BD6-CB9C14F33E7C}" dt="2022-11-04T15:39:28.213" v="0"/>
          <ac:spMkLst>
            <pc:docMk/>
            <pc:sldMk cId="280413459" sldId="259"/>
            <ac:spMk id="2" creationId="{C97B2C29-AC4E-45DA-AD01-CDAC23415D7B}"/>
          </ac:spMkLst>
        </pc:spChg>
        <pc:picChg chg="mod">
          <ac:chgData name="Kevin Stilts" userId="99c6032548666723" providerId="LiveId" clId="{160BE327-BE0E-4B64-9BD6-CB9C14F33E7C}" dt="2022-11-04T15:39:28.213" v="0"/>
          <ac:picMkLst>
            <pc:docMk/>
            <pc:sldMk cId="280413459" sldId="259"/>
            <ac:picMk id="4" creationId="{CECC6F3E-A376-404D-9BD2-CA5B950DCC11}"/>
          </ac:picMkLst>
        </pc:picChg>
      </pc:sldChg>
      <pc:sldChg chg="modSp">
        <pc:chgData name="Kevin Stilts" userId="99c6032548666723" providerId="LiveId" clId="{160BE327-BE0E-4B64-9BD6-CB9C14F33E7C}" dt="2022-11-04T15:39:28.213" v="0"/>
        <pc:sldMkLst>
          <pc:docMk/>
          <pc:sldMk cId="2765889466" sldId="264"/>
        </pc:sldMkLst>
        <pc:spChg chg="mod">
          <ac:chgData name="Kevin Stilts" userId="99c6032548666723" providerId="LiveId" clId="{160BE327-BE0E-4B64-9BD6-CB9C14F33E7C}" dt="2022-11-04T15:39:28.213" v="0"/>
          <ac:spMkLst>
            <pc:docMk/>
            <pc:sldMk cId="2765889466" sldId="264"/>
            <ac:spMk id="2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k cId="2765889466" sldId="264"/>
            <ac:spMk id="3" creationId="{00000000-0000-0000-0000-000000000000}"/>
          </ac:spMkLst>
        </pc:spChg>
      </pc:sldChg>
      <pc:sldChg chg="del">
        <pc:chgData name="Kevin Stilts" userId="99c6032548666723" providerId="LiveId" clId="{160BE327-BE0E-4B64-9BD6-CB9C14F33E7C}" dt="2022-11-04T15:39:44.479" v="4" actId="47"/>
        <pc:sldMkLst>
          <pc:docMk/>
          <pc:sldMk cId="4155523265" sldId="266"/>
        </pc:sldMkLst>
      </pc:sldChg>
      <pc:sldChg chg="modSp">
        <pc:chgData name="Kevin Stilts" userId="99c6032548666723" providerId="LiveId" clId="{160BE327-BE0E-4B64-9BD6-CB9C14F33E7C}" dt="2022-11-04T15:39:28.213" v="0"/>
        <pc:sldMkLst>
          <pc:docMk/>
          <pc:sldMk cId="1116846813" sldId="267"/>
        </pc:sldMkLst>
        <pc:spChg chg="mod">
          <ac:chgData name="Kevin Stilts" userId="99c6032548666723" providerId="LiveId" clId="{160BE327-BE0E-4B64-9BD6-CB9C14F33E7C}" dt="2022-11-04T15:39:28.213" v="0"/>
          <ac:spMkLst>
            <pc:docMk/>
            <pc:sldMk cId="1116846813" sldId="267"/>
            <ac:spMk id="2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k cId="1116846813" sldId="267"/>
            <ac:spMk id="3" creationId="{00000000-0000-0000-0000-000000000000}"/>
          </ac:spMkLst>
        </pc:spChg>
      </pc:sldChg>
      <pc:sldChg chg="modSp">
        <pc:chgData name="Kevin Stilts" userId="99c6032548666723" providerId="LiveId" clId="{160BE327-BE0E-4B64-9BD6-CB9C14F33E7C}" dt="2022-11-04T15:39:28.213" v="0"/>
        <pc:sldMkLst>
          <pc:docMk/>
          <pc:sldMk cId="3209029777" sldId="268"/>
        </pc:sldMkLst>
        <pc:spChg chg="mod">
          <ac:chgData name="Kevin Stilts" userId="99c6032548666723" providerId="LiveId" clId="{160BE327-BE0E-4B64-9BD6-CB9C14F33E7C}" dt="2022-11-04T15:39:28.213" v="0"/>
          <ac:spMkLst>
            <pc:docMk/>
            <pc:sldMk cId="3209029777" sldId="268"/>
            <ac:spMk id="2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k cId="3209029777" sldId="268"/>
            <ac:spMk id="3" creationId="{00000000-0000-0000-0000-000000000000}"/>
          </ac:spMkLst>
        </pc:spChg>
      </pc:sldChg>
      <pc:sldChg chg="modSp">
        <pc:chgData name="Kevin Stilts" userId="99c6032548666723" providerId="LiveId" clId="{160BE327-BE0E-4B64-9BD6-CB9C14F33E7C}" dt="2022-11-04T15:39:28.213" v="0"/>
        <pc:sldMkLst>
          <pc:docMk/>
          <pc:sldMk cId="3752136864" sldId="269"/>
        </pc:sldMkLst>
        <pc:spChg chg="mod">
          <ac:chgData name="Kevin Stilts" userId="99c6032548666723" providerId="LiveId" clId="{160BE327-BE0E-4B64-9BD6-CB9C14F33E7C}" dt="2022-11-04T15:39:28.213" v="0"/>
          <ac:spMkLst>
            <pc:docMk/>
            <pc:sldMk cId="3752136864" sldId="269"/>
            <ac:spMk id="2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k cId="3752136864" sldId="269"/>
            <ac:spMk id="3" creationId="{00000000-0000-0000-0000-000000000000}"/>
          </ac:spMkLst>
        </pc:spChg>
      </pc:sldChg>
      <pc:sldChg chg="addSp delSp modSp mod modAnim chgLayout">
        <pc:chgData name="Kevin Stilts" userId="99c6032548666723" providerId="LiveId" clId="{160BE327-BE0E-4B64-9BD6-CB9C14F33E7C}" dt="2022-11-04T15:40:46.825" v="13"/>
        <pc:sldMkLst>
          <pc:docMk/>
          <pc:sldMk cId="2992606251" sldId="270"/>
        </pc:sldMkLst>
        <pc:spChg chg="mod ord">
          <ac:chgData name="Kevin Stilts" userId="99c6032548666723" providerId="LiveId" clId="{160BE327-BE0E-4B64-9BD6-CB9C14F33E7C}" dt="2022-11-04T15:39:51.714" v="5" actId="6264"/>
          <ac:spMkLst>
            <pc:docMk/>
            <pc:sldMk cId="2992606251" sldId="270"/>
            <ac:spMk id="2" creationId="{90670131-D2F3-4DB2-A62A-4A49832F1450}"/>
          </ac:spMkLst>
        </pc:spChg>
        <pc:spChg chg="mod ord">
          <ac:chgData name="Kevin Stilts" userId="99c6032548666723" providerId="LiveId" clId="{160BE327-BE0E-4B64-9BD6-CB9C14F33E7C}" dt="2022-11-04T15:39:51.720" v="6" actId="27636"/>
          <ac:spMkLst>
            <pc:docMk/>
            <pc:sldMk cId="2992606251" sldId="270"/>
            <ac:spMk id="3" creationId="{14C90469-0452-4C8C-8506-894A5FA04055}"/>
          </ac:spMkLst>
        </pc:spChg>
        <pc:spChg chg="add del mod">
          <ac:chgData name="Kevin Stilts" userId="99c6032548666723" providerId="LiveId" clId="{160BE327-BE0E-4B64-9BD6-CB9C14F33E7C}" dt="2022-11-04T15:39:51.714" v="5" actId="6264"/>
          <ac:spMkLst>
            <pc:docMk/>
            <pc:sldMk cId="2992606251" sldId="270"/>
            <ac:spMk id="4" creationId="{802CDC32-86F0-4B3F-A670-14D3F241212D}"/>
          </ac:spMkLst>
        </pc:spChg>
        <pc:spChg chg="add del mod">
          <ac:chgData name="Kevin Stilts" userId="99c6032548666723" providerId="LiveId" clId="{160BE327-BE0E-4B64-9BD6-CB9C14F33E7C}" dt="2022-11-04T15:39:51.714" v="5" actId="6264"/>
          <ac:spMkLst>
            <pc:docMk/>
            <pc:sldMk cId="2992606251" sldId="270"/>
            <ac:spMk id="5" creationId="{81965A77-8035-4914-A02E-2401C3E545DD}"/>
          </ac:spMkLst>
        </pc:spChg>
      </pc:sldChg>
      <pc:sldChg chg="add del setBg">
        <pc:chgData name="Kevin Stilts" userId="99c6032548666723" providerId="LiveId" clId="{160BE327-BE0E-4B64-9BD6-CB9C14F33E7C}" dt="2022-11-04T15:41:40.076" v="21" actId="47"/>
        <pc:sldMkLst>
          <pc:docMk/>
          <pc:sldMk cId="2569015998" sldId="271"/>
        </pc:sldMkLst>
      </pc:sldChg>
      <pc:sldChg chg="add">
        <pc:chgData name="Kevin Stilts" userId="99c6032548666723" providerId="LiveId" clId="{160BE327-BE0E-4B64-9BD6-CB9C14F33E7C}" dt="2022-11-04T15:41:38.068" v="20"/>
        <pc:sldMkLst>
          <pc:docMk/>
          <pc:sldMk cId="305501655" sldId="272"/>
        </pc:sldMkLst>
      </pc:sldChg>
      <pc:sldMasterChg chg="modSp modSldLayout">
        <pc:chgData name="Kevin Stilts" userId="99c6032548666723" providerId="LiveId" clId="{160BE327-BE0E-4B64-9BD6-CB9C14F33E7C}" dt="2022-11-04T15:39:28.213" v="0"/>
        <pc:sldMasterMkLst>
          <pc:docMk/>
          <pc:sldMasterMk cId="3592117215" sldId="2147483669"/>
        </pc:sldMasterMkLst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3592117215" sldId="2147483669"/>
            <ac:spMk id="2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3592117215" sldId="2147483669"/>
            <ac:spMk id="3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3592117215" sldId="2147483669"/>
            <ac:spMk id="4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3592117215" sldId="2147483669"/>
            <ac:spMk id="5" creationId="{00000000-0000-0000-0000-00000000000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3592117215" sldId="2147483669"/>
            <ac:spMk id="6" creationId="{00000000-0000-0000-0000-000000000000}"/>
          </ac:spMkLst>
        </pc:spChg>
        <pc:grpChg chg="mod">
          <ac:chgData name="Kevin Stilts" userId="99c6032548666723" providerId="LiveId" clId="{160BE327-BE0E-4B64-9BD6-CB9C14F33E7C}" dt="2022-11-04T15:39:28.213" v="0"/>
          <ac:grpSpMkLst>
            <pc:docMk/>
            <pc:sldMasterMk cId="3592117215" sldId="2147483669"/>
            <ac:grpSpMk id="7" creationId="{00000000-0000-0000-0000-000000000000}"/>
          </ac:grpSpMkLst>
        </pc:grpChg>
        <pc:cxnChg chg="mod">
          <ac:chgData name="Kevin Stilts" userId="99c6032548666723" providerId="LiveId" clId="{160BE327-BE0E-4B64-9BD6-CB9C14F33E7C}" dt="2022-11-04T15:39:28.213" v="0"/>
          <ac:cxnSpMkLst>
            <pc:docMk/>
            <pc:sldMasterMk cId="3592117215" sldId="2147483669"/>
            <ac:cxnSpMk id="8" creationId="{00000000-0000-0000-0000-000000000000}"/>
          </ac:cxnSpMkLst>
        </pc:cxnChg>
        <pc:cxnChg chg="mod">
          <ac:chgData name="Kevin Stilts" userId="99c6032548666723" providerId="LiveId" clId="{160BE327-BE0E-4B64-9BD6-CB9C14F33E7C}" dt="2022-11-04T15:39:28.213" v="0"/>
          <ac:cxnSpMkLst>
            <pc:docMk/>
            <pc:sldMasterMk cId="3592117215" sldId="2147483669"/>
            <ac:cxnSpMk id="9" creationId="{00000000-0000-0000-0000-000000000000}"/>
          </ac:cxnSpMkLst>
        </pc:cxnChg>
        <pc:cxnChg chg="mod">
          <ac:chgData name="Kevin Stilts" userId="99c6032548666723" providerId="LiveId" clId="{160BE327-BE0E-4B64-9BD6-CB9C14F33E7C}" dt="2022-11-04T15:39:28.213" v="0"/>
          <ac:cxnSpMkLst>
            <pc:docMk/>
            <pc:sldMasterMk cId="3592117215" sldId="2147483669"/>
            <ac:cxnSpMk id="10" creationId="{00000000-0000-0000-0000-000000000000}"/>
          </ac:cxnSpMkLst>
        </pc:cxnChg>
        <pc:cxnChg chg="mod">
          <ac:chgData name="Kevin Stilts" userId="99c6032548666723" providerId="LiveId" clId="{160BE327-BE0E-4B64-9BD6-CB9C14F33E7C}" dt="2022-11-04T15:39:28.213" v="0"/>
          <ac:cxnSpMkLst>
            <pc:docMk/>
            <pc:sldMasterMk cId="3592117215" sldId="2147483669"/>
            <ac:cxnSpMk id="11" creationId="{00000000-0000-0000-0000-000000000000}"/>
          </ac:cxnSpMkLst>
        </pc:cxnChg>
        <pc:cxnChg chg="mod">
          <ac:chgData name="Kevin Stilts" userId="99c6032548666723" providerId="LiveId" clId="{160BE327-BE0E-4B64-9BD6-CB9C14F33E7C}" dt="2022-11-04T15:39:28.213" v="0"/>
          <ac:cxnSpMkLst>
            <pc:docMk/>
            <pc:sldMasterMk cId="3592117215" sldId="2147483669"/>
            <ac:cxnSpMk id="12" creationId="{00000000-0000-0000-0000-000000000000}"/>
          </ac:cxnSpMkLst>
        </pc:cxn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2762298783" sldId="2147483670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762298783" sldId="2147483670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762298783" sldId="2147483670"/>
              <ac:spMk id="3" creationId="{00000000-0000-0000-0000-000000000000}"/>
            </ac:spMkLst>
          </pc:spChg>
          <pc:grpChg chg="mod">
            <ac:chgData name="Kevin Stilts" userId="99c6032548666723" providerId="LiveId" clId="{160BE327-BE0E-4B64-9BD6-CB9C14F33E7C}" dt="2022-11-04T15:39:28.213" v="0"/>
            <ac:grpSpMkLst>
              <pc:docMk/>
              <pc:sldMasterMk cId="3592117215" sldId="2147483669"/>
              <pc:sldLayoutMk cId="2762298783" sldId="2147483670"/>
              <ac:grpSpMk id="16" creationId="{00000000-0000-0000-0000-000000000000}"/>
            </ac:grpSpMkLst>
          </pc:grpChg>
          <pc:cxnChg chg="mod">
            <ac:chgData name="Kevin Stilts" userId="99c6032548666723" providerId="LiveId" clId="{160BE327-BE0E-4B64-9BD6-CB9C14F33E7C}" dt="2022-11-04T15:39:28.213" v="0"/>
            <ac:cxnSpMkLst>
              <pc:docMk/>
              <pc:sldMasterMk cId="3592117215" sldId="2147483669"/>
              <pc:sldLayoutMk cId="2762298783" sldId="2147483670"/>
              <ac:cxnSpMk id="17" creationId="{00000000-0000-0000-0000-000000000000}"/>
            </ac:cxnSpMkLst>
          </pc:cxnChg>
          <pc:cxnChg chg="mod">
            <ac:chgData name="Kevin Stilts" userId="99c6032548666723" providerId="LiveId" clId="{160BE327-BE0E-4B64-9BD6-CB9C14F33E7C}" dt="2022-11-04T15:39:28.213" v="0"/>
            <ac:cxnSpMkLst>
              <pc:docMk/>
              <pc:sldMasterMk cId="3592117215" sldId="2147483669"/>
              <pc:sldLayoutMk cId="2762298783" sldId="2147483670"/>
              <ac:cxnSpMk id="19" creationId="{00000000-0000-0000-0000-000000000000}"/>
            </ac:cxnSpMkLst>
          </pc:cxnChg>
          <pc:cxnChg chg="mod">
            <ac:chgData name="Kevin Stilts" userId="99c6032548666723" providerId="LiveId" clId="{160BE327-BE0E-4B64-9BD6-CB9C14F33E7C}" dt="2022-11-04T15:39:28.213" v="0"/>
            <ac:cxnSpMkLst>
              <pc:docMk/>
              <pc:sldMasterMk cId="3592117215" sldId="2147483669"/>
              <pc:sldLayoutMk cId="2762298783" sldId="2147483670"/>
              <ac:cxnSpMk id="21" creationId="{00000000-0000-0000-0000-000000000000}"/>
            </ac:cxnSpMkLst>
          </pc:cxnChg>
          <pc:cxnChg chg="mod">
            <ac:chgData name="Kevin Stilts" userId="99c6032548666723" providerId="LiveId" clId="{160BE327-BE0E-4B64-9BD6-CB9C14F33E7C}" dt="2022-11-04T15:39:28.213" v="0"/>
            <ac:cxnSpMkLst>
              <pc:docMk/>
              <pc:sldMasterMk cId="3592117215" sldId="2147483669"/>
              <pc:sldLayoutMk cId="2762298783" sldId="2147483670"/>
              <ac:cxnSpMk id="22" creationId="{00000000-0000-0000-0000-000000000000}"/>
            </ac:cxnSpMkLst>
          </pc:cxnChg>
          <pc:cxnChg chg="mod">
            <ac:chgData name="Kevin Stilts" userId="99c6032548666723" providerId="LiveId" clId="{160BE327-BE0E-4B64-9BD6-CB9C14F33E7C}" dt="2022-11-04T15:39:28.213" v="0"/>
            <ac:cxnSpMkLst>
              <pc:docMk/>
              <pc:sldMasterMk cId="3592117215" sldId="2147483669"/>
              <pc:sldLayoutMk cId="2762298783" sldId="2147483670"/>
              <ac:cxnSpMk id="23" creationId="{00000000-0000-0000-0000-000000000000}"/>
            </ac:cxnSpMkLst>
          </pc:cxn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1666943383" sldId="2147483671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666943383" sldId="2147483671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666943383" sldId="2147483671"/>
              <ac:spMk id="3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678201590" sldId="2147483672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678201590" sldId="2147483672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678201590" sldId="2147483672"/>
              <ac:spMk id="3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420965603" sldId="2147483673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420965603" sldId="2147483673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420965603" sldId="2147483673"/>
              <ac:spMk id="11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420965603" sldId="2147483673"/>
              <ac:spMk id="12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582024259" sldId="2147483674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582024259" sldId="2147483674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582024259" sldId="2147483674"/>
              <ac:spMk id="3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582024259" sldId="2147483674"/>
              <ac:spMk id="4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582024259" sldId="2147483674"/>
              <ac:spMk id="5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582024259" sldId="2147483674"/>
              <ac:spMk id="6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3279564061" sldId="2147483675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279564061" sldId="2147483675"/>
              <ac:spMk id="2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3177557817" sldId="2147483677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177557817" sldId="2147483677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177557817" sldId="2147483677"/>
              <ac:spMk id="3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177557817" sldId="2147483677"/>
              <ac:spMk id="4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2703551152" sldId="2147483678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703551152" sldId="2147483678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703551152" sldId="2147483678"/>
              <ac:spMk id="4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703551152" sldId="2147483678"/>
              <ac:spMk id="6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703551152" sldId="2147483678"/>
              <ac:spMk id="17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1891088101" sldId="2147483679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891088101" sldId="2147483679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891088101" sldId="2147483679"/>
              <ac:spMk id="6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891088101" sldId="2147483679"/>
              <ac:spMk id="9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2170713620" sldId="2147483680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170713620" sldId="2147483680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2170713620" sldId="2147483680"/>
              <ac:spMk id="3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3829296311" sldId="2147483681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829296311" sldId="2147483681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829296311" sldId="2147483681"/>
              <ac:spMk id="3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829296311" sldId="2147483681"/>
              <ac:spMk id="10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829296311" sldId="2147483681"/>
              <ac:spMk id="14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829296311" sldId="2147483681"/>
              <ac:spMk id="15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3013683382" sldId="2147483682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013683382" sldId="2147483682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3013683382" sldId="2147483682"/>
              <ac:spMk id="3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1099258089" sldId="2147483683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99258089" sldId="2147483683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99258089" sldId="2147483683"/>
              <ac:spMk id="3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99258089" sldId="2147483683"/>
              <ac:spMk id="10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99258089" sldId="2147483683"/>
              <ac:spMk id="14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99258089" sldId="2147483683"/>
              <ac:spMk id="15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1083039679" sldId="2147483684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83039679" sldId="2147483684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83039679" sldId="2147483684"/>
              <ac:spMk id="3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083039679" sldId="2147483684"/>
              <ac:spMk id="10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1245015994" sldId="2147483685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245015994" sldId="2147483685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245015994" sldId="2147483685"/>
              <ac:spMk id="3" creationId="{00000000-0000-0000-0000-000000000000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3592117215" sldId="2147483669"/>
            <pc:sldLayoutMk cId="1225117625" sldId="2147483686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225117625" sldId="2147483686"/>
              <ac:spMk id="2" creationId="{00000000-0000-0000-0000-000000000000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3592117215" sldId="2147483669"/>
              <pc:sldLayoutMk cId="1225117625" sldId="2147483686"/>
              <ac:spMk id="3" creationId="{00000000-0000-0000-0000-000000000000}"/>
            </ac:spMkLst>
          </pc:spChg>
        </pc:sldLayoutChg>
      </pc:sldMasterChg>
      <pc:sldMasterChg chg="modSp modSldLayout">
        <pc:chgData name="Kevin Stilts" userId="99c6032548666723" providerId="LiveId" clId="{160BE327-BE0E-4B64-9BD6-CB9C14F33E7C}" dt="2022-11-04T15:39:28.213" v="0"/>
        <pc:sldMasterMkLst>
          <pc:docMk/>
          <pc:sldMasterMk cId="1588279818" sldId="2147483687"/>
        </pc:sldMasterMkLst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1588279818" sldId="2147483687"/>
            <ac:spMk id="2" creationId="{C7208171-1D7C-4F75-889F-6E77C2BA32E1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1588279818" sldId="2147483687"/>
            <ac:spMk id="3" creationId="{810BF040-147E-489B-B313-6E29950E20CD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1588279818" sldId="2147483687"/>
            <ac:spMk id="4" creationId="{8E2BFC4B-B739-456F-9098-BD30BB27024C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1588279818" sldId="2147483687"/>
            <ac:spMk id="5" creationId="{89CE92AB-ADAE-45DD-9802-DCBB3248F780}"/>
          </ac:spMkLst>
        </pc:spChg>
        <pc:spChg chg="mod">
          <ac:chgData name="Kevin Stilts" userId="99c6032548666723" providerId="LiveId" clId="{160BE327-BE0E-4B64-9BD6-CB9C14F33E7C}" dt="2022-11-04T15:39:28.213" v="0"/>
          <ac:spMkLst>
            <pc:docMk/>
            <pc:sldMasterMk cId="1588279818" sldId="2147483687"/>
            <ac:spMk id="6" creationId="{B8BEFB4D-27FB-4EC0-AA51-CCB7DAECF3CA}"/>
          </ac:spMkLst>
        </pc:sp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1588279818" sldId="2147483687"/>
            <pc:sldLayoutMk cId="196476201" sldId="2147483688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196476201" sldId="2147483688"/>
              <ac:spMk id="2" creationId="{5EBA46DF-A119-4E3A-BE35-DCEEA2860066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196476201" sldId="2147483688"/>
              <ac:spMk id="3" creationId="{5B115470-E7D6-45DE-AD77-D94541545DFD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1588279818" sldId="2147483687"/>
            <pc:sldLayoutMk cId="176906682" sldId="2147483690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176906682" sldId="2147483690"/>
              <ac:spMk id="2" creationId="{BD68EB21-AE7E-47C3-8477-3E960A745007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176906682" sldId="2147483690"/>
              <ac:spMk id="3" creationId="{6359734E-123B-445F-B6E8-F99646A8FB2E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1588279818" sldId="2147483687"/>
            <pc:sldLayoutMk cId="2555053162" sldId="2147483691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2555053162" sldId="2147483691"/>
              <ac:spMk id="3" creationId="{BCDB510E-6810-4708-BCC1-D9C01EDEAA12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2555053162" sldId="2147483691"/>
              <ac:spMk id="4" creationId="{E2E566C2-837F-4397-935F-31AED2DFA39A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1588279818" sldId="2147483687"/>
            <pc:sldLayoutMk cId="4085315322" sldId="2147483692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85315322" sldId="2147483692"/>
              <ac:spMk id="2" creationId="{180D2E56-096C-4AA8-B841-E020346F9AEC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85315322" sldId="2147483692"/>
              <ac:spMk id="3" creationId="{84B2C6FC-E667-4C11-AC85-B94DD7FB4DF2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85315322" sldId="2147483692"/>
              <ac:spMk id="4" creationId="{021F5458-323E-4A0E-9F57-4E0F6F73CEAA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85315322" sldId="2147483692"/>
              <ac:spMk id="5" creationId="{9BC6D09B-C6B1-4494-89CD-F1F2CA120533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85315322" sldId="2147483692"/>
              <ac:spMk id="6" creationId="{D495F374-E11E-4CF0-9350-902CFDA643A5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1588279818" sldId="2147483687"/>
            <pc:sldLayoutMk cId="4099871784" sldId="2147483695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99871784" sldId="2147483695"/>
              <ac:spMk id="2" creationId="{95E189BF-928D-4838-B6A5-9B8B1288F684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99871784" sldId="2147483695"/>
              <ac:spMk id="3" creationId="{8EA5A16F-BC45-41FF-B814-83895C433B67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4099871784" sldId="2147483695"/>
              <ac:spMk id="4" creationId="{7118098D-5C91-469B-A33D-519F868D97FA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1588279818" sldId="2147483687"/>
            <pc:sldLayoutMk cId="1619640546" sldId="2147483696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1619640546" sldId="2147483696"/>
              <ac:spMk id="2" creationId="{AC850B26-CD97-4700-BE00-29255D9F8D8F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1619640546" sldId="2147483696"/>
              <ac:spMk id="3" creationId="{41611AF1-52E7-4C28-87CD-CEC0A85A36A8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1619640546" sldId="2147483696"/>
              <ac:spMk id="4" creationId="{4D781073-3C6A-4B54-AE05-B52263B0C7A3}"/>
            </ac:spMkLst>
          </pc:spChg>
        </pc:sldLayoutChg>
        <pc:sldLayoutChg chg="modSp">
          <pc:chgData name="Kevin Stilts" userId="99c6032548666723" providerId="LiveId" clId="{160BE327-BE0E-4B64-9BD6-CB9C14F33E7C}" dt="2022-11-04T15:39:28.213" v="0"/>
          <pc:sldLayoutMkLst>
            <pc:docMk/>
            <pc:sldMasterMk cId="1588279818" sldId="2147483687"/>
            <pc:sldLayoutMk cId="3165319537" sldId="2147483698"/>
          </pc:sldLayoutMkLst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3165319537" sldId="2147483698"/>
              <ac:spMk id="2" creationId="{412A7E86-2912-4FCC-BAD2-36BCA2D95D1F}"/>
            </ac:spMkLst>
          </pc:spChg>
          <pc:spChg chg="mod">
            <ac:chgData name="Kevin Stilts" userId="99c6032548666723" providerId="LiveId" clId="{160BE327-BE0E-4B64-9BD6-CB9C14F33E7C}" dt="2022-11-04T15:39:28.213" v="0"/>
            <ac:spMkLst>
              <pc:docMk/>
              <pc:sldMasterMk cId="1588279818" sldId="2147483687"/>
              <pc:sldLayoutMk cId="3165319537" sldId="2147483698"/>
              <ac:spMk id="3" creationId="{42B8EA5B-1A59-4B64-A800-8FAEAC2003E2}"/>
            </ac:spMkLst>
          </pc:spChg>
        </pc:sldLayoutChg>
      </pc:sldMasterChg>
    </pc:docChg>
  </pc:docChgLst>
  <pc:docChgLst>
    <pc:chgData name="Kevin Stilts" userId="99c6032548666723" providerId="LiveId" clId="{893E1B8F-B6A4-4005-8B69-EDE5C3308877}"/>
    <pc:docChg chg="delSld">
      <pc:chgData name="Kevin Stilts" userId="99c6032548666723" providerId="LiveId" clId="{893E1B8F-B6A4-4005-8B69-EDE5C3308877}" dt="2022-11-06T20:33:11.538" v="0" actId="2696"/>
      <pc:docMkLst>
        <pc:docMk/>
      </pc:docMkLst>
      <pc:sldChg chg="del">
        <pc:chgData name="Kevin Stilts" userId="99c6032548666723" providerId="LiveId" clId="{893E1B8F-B6A4-4005-8B69-EDE5C3308877}" dt="2022-11-06T20:33:11.538" v="0" actId="2696"/>
        <pc:sldMkLst>
          <pc:docMk/>
          <pc:sldMk cId="4051535692" sldId="258"/>
        </pc:sldMkLst>
      </pc:sldChg>
      <pc:sldChg chg="del">
        <pc:chgData name="Kevin Stilts" userId="99c6032548666723" providerId="LiveId" clId="{893E1B8F-B6A4-4005-8B69-EDE5C3308877}" dt="2022-11-06T20:33:11.538" v="0" actId="2696"/>
        <pc:sldMkLst>
          <pc:docMk/>
          <pc:sldMk cId="280413459" sldId="259"/>
        </pc:sldMkLst>
      </pc:sldChg>
      <pc:sldChg chg="del">
        <pc:chgData name="Kevin Stilts" userId="99c6032548666723" providerId="LiveId" clId="{893E1B8F-B6A4-4005-8B69-EDE5C3308877}" dt="2022-11-06T20:33:11.538" v="0" actId="2696"/>
        <pc:sldMkLst>
          <pc:docMk/>
          <pc:sldMk cId="2992606251" sldId="270"/>
        </pc:sldMkLst>
      </pc:sldChg>
      <pc:sldChg chg="del">
        <pc:chgData name="Kevin Stilts" userId="99c6032548666723" providerId="LiveId" clId="{893E1B8F-B6A4-4005-8B69-EDE5C3308877}" dt="2022-11-06T20:33:11.538" v="0" actId="2696"/>
        <pc:sldMkLst>
          <pc:docMk/>
          <pc:sldMk cId="305501655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38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0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4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87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2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7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37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26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99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2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51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4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1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96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7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11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7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97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1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4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87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D4BF-DD1B-4E96-B869-0D3B49CA1F8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8975-E345-47F5-93B7-4FDFB68AD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7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3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036" y="2177336"/>
            <a:ext cx="7289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Praying With Confidence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0975" y="3452344"/>
            <a:ext cx="7701565" cy="83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Arial Black" panose="020B0A04020102020204" pitchFamily="34" charset="0"/>
              </a:rPr>
              <a:t>Psalm 17 – A Prayer of David</a:t>
            </a:r>
          </a:p>
        </p:txBody>
      </p:sp>
    </p:spTree>
    <p:extLst>
      <p:ext uri="{BB962C8B-B14F-4D97-AF65-F5344CB8AC3E}">
        <p14:creationId xmlns:p14="http://schemas.microsoft.com/office/powerpoint/2010/main" val="33038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037" y="1005358"/>
            <a:ext cx="7289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Praying With Confidence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4914" y="2241729"/>
            <a:ext cx="7972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Believe As We Pray </a:t>
            </a:r>
            <a:r>
              <a:rPr lang="en-US" sz="2400" dirty="0">
                <a:latin typeface="Arial Black" panose="020B0A04020102020204" pitchFamily="34" charset="0"/>
              </a:rPr>
              <a:t>(Mark 11:24)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READ PSALM 17:1-6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Know Who You Are Praying To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Remove Sin From Our Life </a:t>
            </a:r>
            <a:r>
              <a:rPr lang="en-US" sz="2400" dirty="0">
                <a:latin typeface="Arial Black" panose="020B0A04020102020204" pitchFamily="34" charset="0"/>
              </a:rPr>
              <a:t>(Romans 3:23)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Privilege And Attitude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Purity Of Heart </a:t>
            </a:r>
            <a:r>
              <a:rPr lang="en-US" sz="2400" dirty="0">
                <a:latin typeface="Arial Black" panose="020B0A04020102020204" pitchFamily="34" charset="0"/>
              </a:rPr>
              <a:t>(Psalm 119:11)</a:t>
            </a:r>
          </a:p>
        </p:txBody>
      </p:sp>
    </p:spTree>
    <p:extLst>
      <p:ext uri="{BB962C8B-B14F-4D97-AF65-F5344CB8AC3E}">
        <p14:creationId xmlns:p14="http://schemas.microsoft.com/office/powerpoint/2010/main" val="1116846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037" y="1005358"/>
            <a:ext cx="7289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Praying With Confidence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6581" y="2100061"/>
            <a:ext cx="78303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Self-Examination </a:t>
            </a:r>
            <a:r>
              <a:rPr lang="en-US" sz="2400" dirty="0">
                <a:latin typeface="Arial Black" panose="020B0A04020102020204" pitchFamily="34" charset="0"/>
              </a:rPr>
              <a:t>(Isaiah 59:1,2)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What Is Our Motivation </a:t>
            </a:r>
            <a:r>
              <a:rPr lang="en-US" sz="2400" dirty="0">
                <a:latin typeface="Arial Black" panose="020B0A04020102020204" pitchFamily="34" charset="0"/>
              </a:rPr>
              <a:t>(James 4:3)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Stay The Course </a:t>
            </a:r>
            <a:r>
              <a:rPr lang="en-US" sz="2400" dirty="0">
                <a:latin typeface="Arial Black" panose="020B0A04020102020204" pitchFamily="34" charset="0"/>
              </a:rPr>
              <a:t>(Matthew 7:13)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READ PSALM 17:7-15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Our </a:t>
            </a:r>
            <a:r>
              <a:rPr lang="en-US" sz="2800" dirty="0" err="1">
                <a:latin typeface="Arial Black" panose="020B0A04020102020204" pitchFamily="34" charset="0"/>
              </a:rPr>
              <a:t>Dependance</a:t>
            </a:r>
            <a:r>
              <a:rPr lang="en-US" sz="2800" dirty="0">
                <a:latin typeface="Arial Black" panose="020B0A04020102020204" pitchFamily="34" charset="0"/>
              </a:rPr>
              <a:t> Must Be On God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He Offers Protection From Our Enemy</a:t>
            </a:r>
          </a:p>
        </p:txBody>
      </p:sp>
    </p:spTree>
    <p:extLst>
      <p:ext uri="{BB962C8B-B14F-4D97-AF65-F5344CB8AC3E}">
        <p14:creationId xmlns:p14="http://schemas.microsoft.com/office/powerpoint/2010/main" val="3209029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037" y="1005358"/>
            <a:ext cx="7289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Praying With Confidence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6581" y="2100062"/>
            <a:ext cx="78303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Never Give Up</a:t>
            </a:r>
            <a:endParaRPr lang="en-US" sz="2400" dirty="0">
              <a:latin typeface="Arial Black" panose="020B0A0402010202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Seek What God Offers Us</a:t>
            </a:r>
            <a:endParaRPr lang="en-US" sz="2400" dirty="0">
              <a:latin typeface="Arial Black" panose="020B0A04020102020204" pitchFamily="34" charset="0"/>
            </a:endParaRP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Where Is Our Treasure? </a:t>
            </a:r>
            <a:r>
              <a:rPr lang="en-US" sz="2400" dirty="0">
                <a:latin typeface="Arial Black" panose="020B0A04020102020204" pitchFamily="34" charset="0"/>
              </a:rPr>
              <a:t>(Luke 12:20,21)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Life After Death </a:t>
            </a:r>
            <a:r>
              <a:rPr lang="en-US" sz="2400" dirty="0">
                <a:latin typeface="Arial Black" panose="020B0A04020102020204" pitchFamily="34" charset="0"/>
              </a:rPr>
              <a:t>(1</a:t>
            </a:r>
            <a:r>
              <a:rPr lang="en-US" sz="2400" baseline="30000" dirty="0">
                <a:latin typeface="Arial Black" panose="020B0A04020102020204" pitchFamily="34" charset="0"/>
              </a:rPr>
              <a:t>st</a:t>
            </a:r>
            <a:r>
              <a:rPr lang="en-US" sz="2400" dirty="0">
                <a:latin typeface="Arial Black" panose="020B0A04020102020204" pitchFamily="34" charset="0"/>
              </a:rPr>
              <a:t> John 3:2)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“I Shall Be Satisfied” - David</a:t>
            </a:r>
          </a:p>
        </p:txBody>
      </p:sp>
    </p:spTree>
    <p:extLst>
      <p:ext uri="{BB962C8B-B14F-4D97-AF65-F5344CB8AC3E}">
        <p14:creationId xmlns:p14="http://schemas.microsoft.com/office/powerpoint/2010/main" val="3752136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612" y="915206"/>
            <a:ext cx="7598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Praying With Confidence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1" y="2035667"/>
            <a:ext cx="7978461" cy="3903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latin typeface="Arial Black" panose="020B0A04020102020204" pitchFamily="34" charset="0"/>
              </a:rPr>
              <a:t>“Therefore, confess your sins to one another, and pray for one another so that you may be healed. A prayer of a righteous person, when it is brought about, can accomplish much.” (James 5:16)</a:t>
            </a:r>
          </a:p>
        </p:txBody>
      </p:sp>
    </p:spTree>
    <p:extLst>
      <p:ext uri="{BB962C8B-B14F-4D97-AF65-F5344CB8AC3E}">
        <p14:creationId xmlns:p14="http://schemas.microsoft.com/office/powerpoint/2010/main" val="2765889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B69C-7CCA-4AD5-8F35-A326EC4E3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6E39C-C541-42E4-A188-B6B9B69DC0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6231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700</TotalTime>
  <Words>169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Century Gothic</vt:lpstr>
      <vt:lpstr>Wingdings 3</vt:lpstr>
      <vt:lpstr>Slice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evil</dc:title>
  <dc:creator>Mark Pence</dc:creator>
  <cp:lastModifiedBy>Kevin Stilts</cp:lastModifiedBy>
  <cp:revision>40</cp:revision>
  <dcterms:created xsi:type="dcterms:W3CDTF">2021-12-13T18:07:24Z</dcterms:created>
  <dcterms:modified xsi:type="dcterms:W3CDTF">2022-11-06T20:33:13Z</dcterms:modified>
</cp:coreProperties>
</file>