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dvantages Of Israel"/>
          <p:cNvSpPr txBox="1"/>
          <p:nvPr>
            <p:ph type="title"/>
          </p:nvPr>
        </p:nvSpPr>
        <p:spPr>
          <a:xfrm>
            <a:off x="1663700" y="681856"/>
            <a:ext cx="10348913" cy="1303288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Advantages Of Israel</a:t>
            </a:r>
          </a:p>
        </p:txBody>
      </p:sp>
      <p:sp>
        <p:nvSpPr>
          <p:cNvPr id="123" name="1. Israelites: Name of honor - “Children of God”…"/>
          <p:cNvSpPr txBox="1"/>
          <p:nvPr>
            <p:ph type="body" idx="1"/>
          </p:nvPr>
        </p:nvSpPr>
        <p:spPr>
          <a:xfrm>
            <a:off x="1651000" y="2349500"/>
            <a:ext cx="10647661" cy="6286500"/>
          </a:xfrm>
          <a:prstGeom prst="rect">
            <a:avLst/>
          </a:prstGeom>
        </p:spPr>
        <p:txBody>
          <a:bodyPr/>
          <a:lstStyle/>
          <a:p>
            <a:pPr marL="0" indent="0" defTabSz="566674">
              <a:spcBef>
                <a:spcPts val="4000"/>
              </a:spcBef>
              <a:buSzTx/>
              <a:buNone/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Israelites: Name of honor - “Children of God”</a:t>
            </a:r>
          </a:p>
          <a:p>
            <a:pPr marL="0" indent="0" defTabSz="566674">
              <a:spcBef>
                <a:spcPts val="800"/>
              </a:spcBef>
              <a:buSzTx/>
              <a:buNone/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The adoption: Adopted as children of God</a:t>
            </a:r>
          </a:p>
          <a:p>
            <a:pPr marL="0" indent="0" defTabSz="566674">
              <a:spcBef>
                <a:spcPts val="800"/>
              </a:spcBef>
              <a:buSzTx/>
              <a:buNone/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The glory: The glory of God appeared to them.</a:t>
            </a:r>
          </a:p>
          <a:p>
            <a:pPr marL="0" indent="0" defTabSz="566674">
              <a:spcBef>
                <a:spcPts val="800"/>
              </a:spcBef>
              <a:buSzTx/>
              <a:buNone/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The covenants: Agreement God made with Abraham</a:t>
            </a:r>
          </a:p>
          <a:p>
            <a:pPr marL="0" indent="0" defTabSz="566674">
              <a:spcBef>
                <a:spcPts val="800"/>
              </a:spcBef>
              <a:buSzTx/>
              <a:buNone/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5. The law: Glories at Sinai</a:t>
            </a:r>
          </a:p>
          <a:p>
            <a:pPr marL="0" indent="0" defTabSz="566674">
              <a:spcBef>
                <a:spcPts val="800"/>
              </a:spcBef>
              <a:buSzTx/>
              <a:buNone/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6. The service: The worship toward God.</a:t>
            </a:r>
          </a:p>
          <a:p>
            <a:pPr marL="0" indent="0" defTabSz="566674">
              <a:spcBef>
                <a:spcPts val="800"/>
              </a:spcBef>
              <a:buSzTx/>
              <a:buNone/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7. The promises: Given to the patriarchs. </a:t>
            </a:r>
          </a:p>
          <a:p>
            <a:pPr marL="0" indent="0" defTabSz="566674">
              <a:spcBef>
                <a:spcPts val="800"/>
              </a:spcBef>
              <a:buSzTx/>
              <a:buNone/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8. The Fathers: Abraham, Isaac, Jacob</a:t>
            </a:r>
          </a:p>
          <a:p>
            <a:pPr marL="0" indent="0" defTabSz="566674">
              <a:spcBef>
                <a:spcPts val="800"/>
              </a:spcBef>
              <a:buSzTx/>
              <a:buNone/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9. Christ (the Messiah) was to come.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d’s Freedom To Choose"/>
          <p:cNvSpPr txBox="1"/>
          <p:nvPr>
            <p:ph type="title"/>
          </p:nvPr>
        </p:nvSpPr>
        <p:spPr>
          <a:xfrm>
            <a:off x="952500" y="254000"/>
            <a:ext cx="10459939" cy="1415455"/>
          </a:xfrm>
          <a:prstGeom prst="rect">
            <a:avLst/>
          </a:prstGeom>
        </p:spPr>
        <p:txBody>
          <a:bodyPr/>
          <a:lstStyle>
            <a:lvl1pPr defTabSz="519937">
              <a:defRPr sz="5696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God’s Freedom To Choose</a:t>
            </a:r>
          </a:p>
        </p:txBody>
      </p:sp>
      <p:sp>
        <p:nvSpPr>
          <p:cNvPr id="126" name="1. God chose Isaac over Esau.…"/>
          <p:cNvSpPr txBox="1"/>
          <p:nvPr>
            <p:ph type="body" idx="1"/>
          </p:nvPr>
        </p:nvSpPr>
        <p:spPr>
          <a:xfrm>
            <a:off x="266700" y="2286000"/>
            <a:ext cx="10567740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9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God chose Isaac over Esau.</a:t>
            </a:r>
          </a:p>
          <a:p>
            <a:pPr marL="0" indent="0">
              <a:spcBef>
                <a:spcPts val="3100"/>
              </a:spcBef>
              <a:buSzTx/>
              <a:buNone/>
              <a:defRPr sz="39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God chose Jacob over Esau. </a:t>
            </a:r>
          </a:p>
          <a:p>
            <a:pPr marL="0" indent="0">
              <a:spcBef>
                <a:spcPts val="3100"/>
              </a:spcBef>
              <a:buSzTx/>
              <a:buNone/>
              <a:defRPr sz="39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God chose Christ’s ancestors as he saw fit.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