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9" r:id="rId1"/>
  </p:sldMasterIdLst>
  <p:notesMasterIdLst>
    <p:notesMasterId r:id="rId44"/>
  </p:notesMasterIdLst>
  <p:sldIdLst>
    <p:sldId id="278" r:id="rId2"/>
    <p:sldId id="279" r:id="rId3"/>
    <p:sldId id="265" r:id="rId4"/>
    <p:sldId id="277" r:id="rId5"/>
    <p:sldId id="257" r:id="rId6"/>
    <p:sldId id="268" r:id="rId7"/>
    <p:sldId id="291" r:id="rId8"/>
    <p:sldId id="296" r:id="rId9"/>
    <p:sldId id="292" r:id="rId10"/>
    <p:sldId id="295" r:id="rId11"/>
    <p:sldId id="293" r:id="rId12"/>
    <p:sldId id="297" r:id="rId13"/>
    <p:sldId id="294" r:id="rId14"/>
    <p:sldId id="298" r:id="rId15"/>
    <p:sldId id="280" r:id="rId16"/>
    <p:sldId id="281" r:id="rId17"/>
    <p:sldId id="282" r:id="rId18"/>
    <p:sldId id="299" r:id="rId19"/>
    <p:sldId id="303" r:id="rId20"/>
    <p:sldId id="300" r:id="rId21"/>
    <p:sldId id="304" r:id="rId22"/>
    <p:sldId id="301" r:id="rId23"/>
    <p:sldId id="305" r:id="rId24"/>
    <p:sldId id="302" r:id="rId25"/>
    <p:sldId id="306" r:id="rId26"/>
    <p:sldId id="283" r:id="rId27"/>
    <p:sldId id="284" r:id="rId28"/>
    <p:sldId id="285" r:id="rId29"/>
    <p:sldId id="307" r:id="rId30"/>
    <p:sldId id="311" r:id="rId31"/>
    <p:sldId id="308" r:id="rId32"/>
    <p:sldId id="312" r:id="rId33"/>
    <p:sldId id="309" r:id="rId34"/>
    <p:sldId id="313" r:id="rId35"/>
    <p:sldId id="310" r:id="rId36"/>
    <p:sldId id="314" r:id="rId37"/>
    <p:sldId id="286" r:id="rId38"/>
    <p:sldId id="287" r:id="rId39"/>
    <p:sldId id="288" r:id="rId40"/>
    <p:sldId id="289" r:id="rId41"/>
    <p:sldId id="260" r:id="rId42"/>
    <p:sldId id="261"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941" autoAdjust="0"/>
  </p:normalViewPr>
  <p:slideViewPr>
    <p:cSldViewPr snapToGrid="0">
      <p:cViewPr varScale="1">
        <p:scale>
          <a:sx n="82" d="100"/>
          <a:sy n="82" d="100"/>
        </p:scale>
        <p:origin x="369" y="3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B476F05A-EA5F-4ABF-A05E-F0140FA06780}"/>
    <pc:docChg chg="modSld">
      <pc:chgData name="Kevin Stilts" userId="99c6032548666723" providerId="LiveId" clId="{B476F05A-EA5F-4ABF-A05E-F0140FA06780}" dt="2022-11-06T20:38:55.222" v="45" actId="20577"/>
      <pc:docMkLst>
        <pc:docMk/>
      </pc:docMkLst>
      <pc:sldChg chg="modNotesTx">
        <pc:chgData name="Kevin Stilts" userId="99c6032548666723" providerId="LiveId" clId="{B476F05A-EA5F-4ABF-A05E-F0140FA06780}" dt="2022-10-28T21:42:44.450" v="14" actId="6549"/>
        <pc:sldMkLst>
          <pc:docMk/>
          <pc:sldMk cId="2360524267" sldId="260"/>
        </pc:sldMkLst>
      </pc:sldChg>
      <pc:sldChg chg="modNotesTx">
        <pc:chgData name="Kevin Stilts" userId="99c6032548666723" providerId="LiveId" clId="{B476F05A-EA5F-4ABF-A05E-F0140FA06780}" dt="2022-10-28T21:42:34.558" v="8" actId="20577"/>
        <pc:sldMkLst>
          <pc:docMk/>
          <pc:sldMk cId="3579494556" sldId="261"/>
        </pc:sldMkLst>
      </pc:sldChg>
      <pc:sldChg chg="modNotesTx">
        <pc:chgData name="Kevin Stilts" userId="99c6032548666723" providerId="LiveId" clId="{B476F05A-EA5F-4ABF-A05E-F0140FA06780}" dt="2022-11-06T20:36:15.016" v="22" actId="20577"/>
        <pc:sldMkLst>
          <pc:docMk/>
          <pc:sldMk cId="2160245426" sldId="265"/>
        </pc:sldMkLst>
      </pc:sldChg>
      <pc:sldChg chg="modNotesTx">
        <pc:chgData name="Kevin Stilts" userId="99c6032548666723" providerId="LiveId" clId="{B476F05A-EA5F-4ABF-A05E-F0140FA06780}" dt="2022-11-06T20:38:17.213" v="27" actId="20577"/>
        <pc:sldMkLst>
          <pc:docMk/>
          <pc:sldMk cId="1136864807" sldId="293"/>
        </pc:sldMkLst>
      </pc:sldChg>
      <pc:sldChg chg="modNotesTx">
        <pc:chgData name="Kevin Stilts" userId="99c6032548666723" providerId="LiveId" clId="{B476F05A-EA5F-4ABF-A05E-F0140FA06780}" dt="2022-11-06T20:38:55.222" v="45" actId="20577"/>
        <pc:sldMkLst>
          <pc:docMk/>
          <pc:sldMk cId="949134352" sldId="2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4DA20-A62B-432E-8FFE-1EEFB9C80174}" type="datetimeFigureOut">
              <a:rPr lang="en-US" smtClean="0"/>
              <a:t>11/6/2022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EC5AF-46FF-427D-9B2C-D15F686EADCE}" type="slidenum">
              <a:rPr lang="en-US" smtClean="0"/>
              <a:t>‹#›</a:t>
            </a:fld>
            <a:endParaRPr lang="en-US"/>
          </a:p>
        </p:txBody>
      </p:sp>
    </p:spTree>
    <p:extLst>
      <p:ext uri="{BB962C8B-B14F-4D97-AF65-F5344CB8AC3E}">
        <p14:creationId xmlns:p14="http://schemas.microsoft.com/office/powerpoint/2010/main" val="3073994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visitors, ask you to follow along.  Verses will be on screen for those dealing with small children.</a:t>
            </a:r>
          </a:p>
        </p:txBody>
      </p:sp>
      <p:sp>
        <p:nvSpPr>
          <p:cNvPr id="4" name="Slide Number Placeholder 3"/>
          <p:cNvSpPr>
            <a:spLocks noGrp="1"/>
          </p:cNvSpPr>
          <p:nvPr>
            <p:ph type="sldNum" sz="quarter" idx="5"/>
          </p:nvPr>
        </p:nvSpPr>
        <p:spPr/>
        <p:txBody>
          <a:bodyPr/>
          <a:lstStyle/>
          <a:p>
            <a:fld id="{46AEC5AF-46FF-427D-9B2C-D15F686EADCE}" type="slidenum">
              <a:rPr lang="en-US" smtClean="0"/>
              <a:t>1</a:t>
            </a:fld>
            <a:endParaRPr lang="en-US"/>
          </a:p>
        </p:txBody>
      </p:sp>
    </p:spTree>
    <p:extLst>
      <p:ext uri="{BB962C8B-B14F-4D97-AF65-F5344CB8AC3E}">
        <p14:creationId xmlns:p14="http://schemas.microsoft.com/office/powerpoint/2010/main" val="2953037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10</a:t>
            </a:fld>
            <a:endParaRPr lang="en-US"/>
          </a:p>
        </p:txBody>
      </p:sp>
    </p:spTree>
    <p:extLst>
      <p:ext uri="{BB962C8B-B14F-4D97-AF65-F5344CB8AC3E}">
        <p14:creationId xmlns:p14="http://schemas.microsoft.com/office/powerpoint/2010/main" val="1475655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one in this list that the inspired apostle John writes is the COWARDLY…those who for fear, who cower and flee from their faith in God.</a:t>
            </a:r>
          </a:p>
        </p:txBody>
      </p:sp>
      <p:sp>
        <p:nvSpPr>
          <p:cNvPr id="4" name="Slide Number Placeholder 3"/>
          <p:cNvSpPr>
            <a:spLocks noGrp="1"/>
          </p:cNvSpPr>
          <p:nvPr>
            <p:ph type="sldNum" sz="quarter" idx="5"/>
          </p:nvPr>
        </p:nvSpPr>
        <p:spPr/>
        <p:txBody>
          <a:bodyPr/>
          <a:lstStyle/>
          <a:p>
            <a:fld id="{46AEC5AF-46FF-427D-9B2C-D15F686EADCE}" type="slidenum">
              <a:rPr lang="en-US" smtClean="0"/>
              <a:t>11</a:t>
            </a:fld>
            <a:endParaRPr lang="en-US"/>
          </a:p>
        </p:txBody>
      </p:sp>
    </p:spTree>
    <p:extLst>
      <p:ext uri="{BB962C8B-B14F-4D97-AF65-F5344CB8AC3E}">
        <p14:creationId xmlns:p14="http://schemas.microsoft.com/office/powerpoint/2010/main" val="994670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12</a:t>
            </a:fld>
            <a:endParaRPr lang="en-US"/>
          </a:p>
        </p:txBody>
      </p:sp>
    </p:spTree>
    <p:extLst>
      <p:ext uri="{BB962C8B-B14F-4D97-AF65-F5344CB8AC3E}">
        <p14:creationId xmlns:p14="http://schemas.microsoft.com/office/powerpoint/2010/main" val="2929309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focus on our faith in God to overcome fear.</a:t>
            </a:r>
          </a:p>
        </p:txBody>
      </p:sp>
      <p:sp>
        <p:nvSpPr>
          <p:cNvPr id="4" name="Slide Number Placeholder 3"/>
          <p:cNvSpPr>
            <a:spLocks noGrp="1"/>
          </p:cNvSpPr>
          <p:nvPr>
            <p:ph type="sldNum" sz="quarter" idx="5"/>
          </p:nvPr>
        </p:nvSpPr>
        <p:spPr/>
        <p:txBody>
          <a:bodyPr/>
          <a:lstStyle/>
          <a:p>
            <a:fld id="{46AEC5AF-46FF-427D-9B2C-D15F686EADCE}" type="slidenum">
              <a:rPr lang="en-US" smtClean="0"/>
              <a:t>13</a:t>
            </a:fld>
            <a:endParaRPr lang="en-US"/>
          </a:p>
        </p:txBody>
      </p:sp>
    </p:spTree>
    <p:extLst>
      <p:ext uri="{BB962C8B-B14F-4D97-AF65-F5344CB8AC3E}">
        <p14:creationId xmlns:p14="http://schemas.microsoft.com/office/powerpoint/2010/main" val="2010266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Also not </a:t>
            </a:r>
            <a:r>
              <a:rPr lang="en-US"/>
              <a:t>listed:  Matthew </a:t>
            </a:r>
            <a:r>
              <a:rPr lang="en-US" dirty="0"/>
              <a:t>25:25 – Parable of talents: unprofitable servant was afraid and hid his talent in the ground</a:t>
            </a:r>
          </a:p>
        </p:txBody>
      </p:sp>
      <p:sp>
        <p:nvSpPr>
          <p:cNvPr id="4" name="Slide Number Placeholder 3"/>
          <p:cNvSpPr>
            <a:spLocks noGrp="1"/>
          </p:cNvSpPr>
          <p:nvPr>
            <p:ph type="sldNum" sz="quarter" idx="5"/>
          </p:nvPr>
        </p:nvSpPr>
        <p:spPr/>
        <p:txBody>
          <a:bodyPr/>
          <a:lstStyle/>
          <a:p>
            <a:fld id="{46AEC5AF-46FF-427D-9B2C-D15F686EADCE}" type="slidenum">
              <a:rPr lang="en-US" smtClean="0"/>
              <a:t>14</a:t>
            </a:fld>
            <a:endParaRPr lang="en-US"/>
          </a:p>
        </p:txBody>
      </p:sp>
    </p:spTree>
    <p:extLst>
      <p:ext uri="{BB962C8B-B14F-4D97-AF65-F5344CB8AC3E}">
        <p14:creationId xmlns:p14="http://schemas.microsoft.com/office/powerpoint/2010/main" val="251740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So why/how could we fear men today?</a:t>
            </a:r>
          </a:p>
        </p:txBody>
      </p:sp>
      <p:sp>
        <p:nvSpPr>
          <p:cNvPr id="4" name="Slide Number Placeholder 3"/>
          <p:cNvSpPr>
            <a:spLocks noGrp="1"/>
          </p:cNvSpPr>
          <p:nvPr>
            <p:ph type="sldNum" sz="quarter" idx="5"/>
          </p:nvPr>
        </p:nvSpPr>
        <p:spPr/>
        <p:txBody>
          <a:bodyPr/>
          <a:lstStyle/>
          <a:p>
            <a:fld id="{46AEC5AF-46FF-427D-9B2C-D15F686EADCE}" type="slidenum">
              <a:rPr lang="en-US" smtClean="0"/>
              <a:t>15</a:t>
            </a:fld>
            <a:endParaRPr lang="en-US"/>
          </a:p>
        </p:txBody>
      </p:sp>
    </p:spTree>
    <p:extLst>
      <p:ext uri="{BB962C8B-B14F-4D97-AF65-F5344CB8AC3E}">
        <p14:creationId xmlns:p14="http://schemas.microsoft.com/office/powerpoint/2010/main" val="2846546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Acts 18, Paul was encouraged to not be afraid but speak.  The Jews had rejected him &amp; blasphemed and Paul asserts that “From now on, I will go to the Gentiles” but evidently Paul needed to be encouraged to NOT be afraid but to continue speaking.  </a:t>
            </a:r>
          </a:p>
        </p:txBody>
      </p:sp>
      <p:sp>
        <p:nvSpPr>
          <p:cNvPr id="4" name="Slide Number Placeholder 3"/>
          <p:cNvSpPr>
            <a:spLocks noGrp="1"/>
          </p:cNvSpPr>
          <p:nvPr>
            <p:ph type="sldNum" sz="quarter" idx="5"/>
          </p:nvPr>
        </p:nvSpPr>
        <p:spPr/>
        <p:txBody>
          <a:bodyPr/>
          <a:lstStyle/>
          <a:p>
            <a:fld id="{46AEC5AF-46FF-427D-9B2C-D15F686EADCE}" type="slidenum">
              <a:rPr lang="en-US" smtClean="0"/>
              <a:t>16</a:t>
            </a:fld>
            <a:endParaRPr lang="en-US"/>
          </a:p>
        </p:txBody>
      </p:sp>
    </p:spTree>
    <p:extLst>
      <p:ext uri="{BB962C8B-B14F-4D97-AF65-F5344CB8AC3E}">
        <p14:creationId xmlns:p14="http://schemas.microsoft.com/office/powerpoint/2010/main" val="3805671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Secondly, the fear of men will lead us to acting ashamed of Christ and His teachings. </a:t>
            </a:r>
          </a:p>
        </p:txBody>
      </p:sp>
      <p:sp>
        <p:nvSpPr>
          <p:cNvPr id="4" name="Slide Number Placeholder 3"/>
          <p:cNvSpPr>
            <a:spLocks noGrp="1"/>
          </p:cNvSpPr>
          <p:nvPr>
            <p:ph type="sldNum" sz="quarter" idx="5"/>
          </p:nvPr>
        </p:nvSpPr>
        <p:spPr/>
        <p:txBody>
          <a:bodyPr/>
          <a:lstStyle/>
          <a:p>
            <a:fld id="{46AEC5AF-46FF-427D-9B2C-D15F686EADCE}" type="slidenum">
              <a:rPr lang="en-US" smtClean="0"/>
              <a:t>17</a:t>
            </a:fld>
            <a:endParaRPr lang="en-US"/>
          </a:p>
        </p:txBody>
      </p:sp>
    </p:spTree>
    <p:extLst>
      <p:ext uri="{BB962C8B-B14F-4D97-AF65-F5344CB8AC3E}">
        <p14:creationId xmlns:p14="http://schemas.microsoft.com/office/powerpoint/2010/main" val="3478854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clearly see here that we must not be ashamed of Christ OR His Words.  By inference, knowing that Christ sent the Holy Spirit to guide the apostles in their teaching and He only spoke the things He heard from Christ (Jn. 16:13), we can know that we must not be ashamed of any of the Bible.</a:t>
            </a:r>
          </a:p>
        </p:txBody>
      </p:sp>
      <p:sp>
        <p:nvSpPr>
          <p:cNvPr id="4" name="Slide Number Placeholder 3"/>
          <p:cNvSpPr>
            <a:spLocks noGrp="1"/>
          </p:cNvSpPr>
          <p:nvPr>
            <p:ph type="sldNum" sz="quarter" idx="5"/>
          </p:nvPr>
        </p:nvSpPr>
        <p:spPr/>
        <p:txBody>
          <a:bodyPr/>
          <a:lstStyle/>
          <a:p>
            <a:fld id="{46AEC5AF-46FF-427D-9B2C-D15F686EADCE}" type="slidenum">
              <a:rPr lang="en-US" smtClean="0"/>
              <a:t>18</a:t>
            </a:fld>
            <a:endParaRPr lang="en-US"/>
          </a:p>
        </p:txBody>
      </p:sp>
    </p:spTree>
    <p:extLst>
      <p:ext uri="{BB962C8B-B14F-4D97-AF65-F5344CB8AC3E}">
        <p14:creationId xmlns:p14="http://schemas.microsoft.com/office/powerpoint/2010/main" val="3436673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19</a:t>
            </a:fld>
            <a:endParaRPr lang="en-US"/>
          </a:p>
        </p:txBody>
      </p:sp>
    </p:spTree>
    <p:extLst>
      <p:ext uri="{BB962C8B-B14F-4D97-AF65-F5344CB8AC3E}">
        <p14:creationId xmlns:p14="http://schemas.microsoft.com/office/powerpoint/2010/main" val="2930236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Attended a gospel meeting 2 months ago and one of the closing slides was “Is Your Light Hidden Under a Basket?” quoting from Matt. 5:15.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"Nor do they light a lamp and put it under a basket, but on a lampstand, and it gives light to all who are in the house.”</a:t>
            </a:r>
          </a:p>
          <a:p>
            <a:endParaRPr lang="en-US" dirty="0"/>
          </a:p>
          <a:p>
            <a:r>
              <a:rPr lang="en-US" dirty="0"/>
              <a:t>With our theme this year being on Letting Our Lights Shine and this being my last time in the preacher rotation for this year.  I thought I’d preach on this using many of the points from Bro. Flowers sermon.</a:t>
            </a:r>
          </a:p>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2</a:t>
            </a:fld>
            <a:endParaRPr lang="en-US"/>
          </a:p>
        </p:txBody>
      </p:sp>
    </p:spTree>
    <p:extLst>
      <p:ext uri="{BB962C8B-B14F-4D97-AF65-F5344CB8AC3E}">
        <p14:creationId xmlns:p14="http://schemas.microsoft.com/office/powerpoint/2010/main" val="881783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these verses we see what will happen if we are ashamed or deny Christ, He will deny us before the Father.</a:t>
            </a:r>
          </a:p>
        </p:txBody>
      </p:sp>
      <p:sp>
        <p:nvSpPr>
          <p:cNvPr id="4" name="Slide Number Placeholder 3"/>
          <p:cNvSpPr>
            <a:spLocks noGrp="1"/>
          </p:cNvSpPr>
          <p:nvPr>
            <p:ph type="sldNum" sz="quarter" idx="5"/>
          </p:nvPr>
        </p:nvSpPr>
        <p:spPr/>
        <p:txBody>
          <a:bodyPr/>
          <a:lstStyle/>
          <a:p>
            <a:fld id="{46AEC5AF-46FF-427D-9B2C-D15F686EADCE}" type="slidenum">
              <a:rPr lang="en-US" smtClean="0"/>
              <a:t>20</a:t>
            </a:fld>
            <a:endParaRPr lang="en-US"/>
          </a:p>
        </p:txBody>
      </p:sp>
    </p:spTree>
    <p:extLst>
      <p:ext uri="{BB962C8B-B14F-4D97-AF65-F5344CB8AC3E}">
        <p14:creationId xmlns:p14="http://schemas.microsoft.com/office/powerpoint/2010/main" val="2174165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21</a:t>
            </a:fld>
            <a:endParaRPr lang="en-US"/>
          </a:p>
        </p:txBody>
      </p:sp>
    </p:spTree>
    <p:extLst>
      <p:ext uri="{BB962C8B-B14F-4D97-AF65-F5344CB8AC3E}">
        <p14:creationId xmlns:p14="http://schemas.microsoft.com/office/powerpoint/2010/main" val="23255355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studying His word, we can boldly say as Paul that we are not ashamed of the gospel.</a:t>
            </a:r>
          </a:p>
        </p:txBody>
      </p:sp>
      <p:sp>
        <p:nvSpPr>
          <p:cNvPr id="4" name="Slide Number Placeholder 3"/>
          <p:cNvSpPr>
            <a:spLocks noGrp="1"/>
          </p:cNvSpPr>
          <p:nvPr>
            <p:ph type="sldNum" sz="quarter" idx="5"/>
          </p:nvPr>
        </p:nvSpPr>
        <p:spPr/>
        <p:txBody>
          <a:bodyPr/>
          <a:lstStyle/>
          <a:p>
            <a:fld id="{46AEC5AF-46FF-427D-9B2C-D15F686EADCE}" type="slidenum">
              <a:rPr lang="en-US" smtClean="0"/>
              <a:t>22</a:t>
            </a:fld>
            <a:endParaRPr lang="en-US"/>
          </a:p>
        </p:txBody>
      </p:sp>
    </p:spTree>
    <p:extLst>
      <p:ext uri="{BB962C8B-B14F-4D97-AF65-F5344CB8AC3E}">
        <p14:creationId xmlns:p14="http://schemas.microsoft.com/office/powerpoint/2010/main" val="3639817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23</a:t>
            </a:fld>
            <a:endParaRPr lang="en-US"/>
          </a:p>
        </p:txBody>
      </p:sp>
    </p:spTree>
    <p:extLst>
      <p:ext uri="{BB962C8B-B14F-4D97-AF65-F5344CB8AC3E}">
        <p14:creationId xmlns:p14="http://schemas.microsoft.com/office/powerpoint/2010/main" val="40156015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read vs 7 earlier talking about our fear of men, but let’s continue the context in v. 8.  We should not fear or be ashamed of the testimony of our Lord.</a:t>
            </a:r>
          </a:p>
        </p:txBody>
      </p:sp>
      <p:sp>
        <p:nvSpPr>
          <p:cNvPr id="4" name="Slide Number Placeholder 3"/>
          <p:cNvSpPr>
            <a:spLocks noGrp="1"/>
          </p:cNvSpPr>
          <p:nvPr>
            <p:ph type="sldNum" sz="quarter" idx="5"/>
          </p:nvPr>
        </p:nvSpPr>
        <p:spPr/>
        <p:txBody>
          <a:bodyPr/>
          <a:lstStyle/>
          <a:p>
            <a:fld id="{46AEC5AF-46FF-427D-9B2C-D15F686EADCE}" type="slidenum">
              <a:rPr lang="en-US" smtClean="0"/>
              <a:t>24</a:t>
            </a:fld>
            <a:endParaRPr lang="en-US"/>
          </a:p>
        </p:txBody>
      </p:sp>
    </p:spTree>
    <p:extLst>
      <p:ext uri="{BB962C8B-B14F-4D97-AF65-F5344CB8AC3E}">
        <p14:creationId xmlns:p14="http://schemas.microsoft.com/office/powerpoint/2010/main" val="23482940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Now that we have seen what the Bible says about being ashamed of the gospel, let’s take a look at how can we be ashamed of the gospel…</a:t>
            </a:r>
          </a:p>
        </p:txBody>
      </p:sp>
      <p:sp>
        <p:nvSpPr>
          <p:cNvPr id="4" name="Slide Number Placeholder 3"/>
          <p:cNvSpPr>
            <a:spLocks noGrp="1"/>
          </p:cNvSpPr>
          <p:nvPr>
            <p:ph type="sldNum" sz="quarter" idx="5"/>
          </p:nvPr>
        </p:nvSpPr>
        <p:spPr/>
        <p:txBody>
          <a:bodyPr/>
          <a:lstStyle/>
          <a:p>
            <a:fld id="{46AEC5AF-46FF-427D-9B2C-D15F686EADCE}" type="slidenum">
              <a:rPr lang="en-US" smtClean="0"/>
              <a:t>25</a:t>
            </a:fld>
            <a:endParaRPr lang="en-US"/>
          </a:p>
        </p:txBody>
      </p:sp>
    </p:spTree>
    <p:extLst>
      <p:ext uri="{BB962C8B-B14F-4D97-AF65-F5344CB8AC3E}">
        <p14:creationId xmlns:p14="http://schemas.microsoft.com/office/powerpoint/2010/main" val="29292762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When talking to our friends and neighbors, are we silent because we are….ashamed of the narrowness of truth?</a:t>
            </a:r>
          </a:p>
        </p:txBody>
      </p:sp>
      <p:sp>
        <p:nvSpPr>
          <p:cNvPr id="4" name="Slide Number Placeholder 3"/>
          <p:cNvSpPr>
            <a:spLocks noGrp="1"/>
          </p:cNvSpPr>
          <p:nvPr>
            <p:ph type="sldNum" sz="quarter" idx="5"/>
          </p:nvPr>
        </p:nvSpPr>
        <p:spPr/>
        <p:txBody>
          <a:bodyPr/>
          <a:lstStyle/>
          <a:p>
            <a:fld id="{46AEC5AF-46FF-427D-9B2C-D15F686EADCE}" type="slidenum">
              <a:rPr lang="en-US" smtClean="0"/>
              <a:t>26</a:t>
            </a:fld>
            <a:endParaRPr lang="en-US"/>
          </a:p>
        </p:txBody>
      </p:sp>
    </p:spTree>
    <p:extLst>
      <p:ext uri="{BB962C8B-B14F-4D97-AF65-F5344CB8AC3E}">
        <p14:creationId xmlns:p14="http://schemas.microsoft.com/office/powerpoint/2010/main" val="2706355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read earlier from Matt. 10 but now let’s read the parallel verse in Mark 8:38.</a:t>
            </a:r>
          </a:p>
        </p:txBody>
      </p:sp>
      <p:sp>
        <p:nvSpPr>
          <p:cNvPr id="4" name="Slide Number Placeholder 3"/>
          <p:cNvSpPr>
            <a:spLocks noGrp="1"/>
          </p:cNvSpPr>
          <p:nvPr>
            <p:ph type="sldNum" sz="quarter" idx="5"/>
          </p:nvPr>
        </p:nvSpPr>
        <p:spPr/>
        <p:txBody>
          <a:bodyPr/>
          <a:lstStyle/>
          <a:p>
            <a:fld id="{46AEC5AF-46FF-427D-9B2C-D15F686EADCE}" type="slidenum">
              <a:rPr lang="en-US" smtClean="0"/>
              <a:t>27</a:t>
            </a:fld>
            <a:endParaRPr lang="en-US"/>
          </a:p>
        </p:txBody>
      </p:sp>
    </p:spTree>
    <p:extLst>
      <p:ext uri="{BB962C8B-B14F-4D97-AF65-F5344CB8AC3E}">
        <p14:creationId xmlns:p14="http://schemas.microsoft.com/office/powerpoint/2010/main" val="24792765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 third aspect that can cause our silence is that we seek the approval of men.</a:t>
            </a:r>
          </a:p>
        </p:txBody>
      </p:sp>
      <p:sp>
        <p:nvSpPr>
          <p:cNvPr id="4" name="Slide Number Placeholder 3"/>
          <p:cNvSpPr>
            <a:spLocks noGrp="1"/>
          </p:cNvSpPr>
          <p:nvPr>
            <p:ph type="sldNum" sz="quarter" idx="5"/>
          </p:nvPr>
        </p:nvSpPr>
        <p:spPr/>
        <p:txBody>
          <a:bodyPr/>
          <a:lstStyle/>
          <a:p>
            <a:fld id="{46AEC5AF-46FF-427D-9B2C-D15F686EADCE}" type="slidenum">
              <a:rPr lang="en-US" smtClean="0"/>
              <a:t>28</a:t>
            </a:fld>
            <a:endParaRPr lang="en-US"/>
          </a:p>
        </p:txBody>
      </p:sp>
    </p:spTree>
    <p:extLst>
      <p:ext uri="{BB962C8B-B14F-4D97-AF65-F5344CB8AC3E}">
        <p14:creationId xmlns:p14="http://schemas.microsoft.com/office/powerpoint/2010/main" val="26926809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the rulers believed in Christ but because of the Pharisees they didn’t confess him (there’s that fear of men), because they loved the praise of men MORE than the praise of God.</a:t>
            </a:r>
          </a:p>
        </p:txBody>
      </p:sp>
      <p:sp>
        <p:nvSpPr>
          <p:cNvPr id="4" name="Slide Number Placeholder 3"/>
          <p:cNvSpPr>
            <a:spLocks noGrp="1"/>
          </p:cNvSpPr>
          <p:nvPr>
            <p:ph type="sldNum" sz="quarter" idx="5"/>
          </p:nvPr>
        </p:nvSpPr>
        <p:spPr/>
        <p:txBody>
          <a:bodyPr/>
          <a:lstStyle/>
          <a:p>
            <a:fld id="{46AEC5AF-46FF-427D-9B2C-D15F686EADCE}" type="slidenum">
              <a:rPr lang="en-US" smtClean="0"/>
              <a:t>29</a:t>
            </a:fld>
            <a:endParaRPr lang="en-US"/>
          </a:p>
        </p:txBody>
      </p:sp>
    </p:spTree>
    <p:extLst>
      <p:ext uri="{BB962C8B-B14F-4D97-AF65-F5344CB8AC3E}">
        <p14:creationId xmlns:p14="http://schemas.microsoft.com/office/powerpoint/2010/main" val="1969026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scripture reading we read of Joseph of Arimathea.  It says here, he was a disciple of Jesus but was one secretly.  Other parallel passages such as Mk. 15, add that he was a prominent council member and he had to gather up the courage to ask Pilate.  But I want to focus on that fact that he was a secret disciple…</a:t>
            </a:r>
          </a:p>
        </p:txBody>
      </p:sp>
      <p:sp>
        <p:nvSpPr>
          <p:cNvPr id="4" name="Slide Number Placeholder 3"/>
          <p:cNvSpPr>
            <a:spLocks noGrp="1"/>
          </p:cNvSpPr>
          <p:nvPr>
            <p:ph type="sldNum" sz="quarter" idx="5"/>
          </p:nvPr>
        </p:nvSpPr>
        <p:spPr/>
        <p:txBody>
          <a:bodyPr/>
          <a:lstStyle/>
          <a:p>
            <a:fld id="{46AEC5AF-46FF-427D-9B2C-D15F686EADCE}" type="slidenum">
              <a:rPr lang="en-US" smtClean="0"/>
              <a:t>3</a:t>
            </a:fld>
            <a:endParaRPr lang="en-US"/>
          </a:p>
        </p:txBody>
      </p:sp>
    </p:spTree>
    <p:extLst>
      <p:ext uri="{BB962C8B-B14F-4D97-AF65-F5344CB8AC3E}">
        <p14:creationId xmlns:p14="http://schemas.microsoft.com/office/powerpoint/2010/main" val="2256030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30</a:t>
            </a:fld>
            <a:endParaRPr lang="en-US"/>
          </a:p>
        </p:txBody>
      </p:sp>
    </p:spTree>
    <p:extLst>
      <p:ext uri="{BB962C8B-B14F-4D97-AF65-F5344CB8AC3E}">
        <p14:creationId xmlns:p14="http://schemas.microsoft.com/office/powerpoint/2010/main" val="4857808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came not to receive approval or honor from men but to seek the honor that comes from God.  This is another one of those areas where we are to imitate Christ, and solely seek the honor that comes from God.</a:t>
            </a:r>
          </a:p>
        </p:txBody>
      </p:sp>
      <p:sp>
        <p:nvSpPr>
          <p:cNvPr id="4" name="Slide Number Placeholder 3"/>
          <p:cNvSpPr>
            <a:spLocks noGrp="1"/>
          </p:cNvSpPr>
          <p:nvPr>
            <p:ph type="sldNum" sz="quarter" idx="5"/>
          </p:nvPr>
        </p:nvSpPr>
        <p:spPr/>
        <p:txBody>
          <a:bodyPr/>
          <a:lstStyle/>
          <a:p>
            <a:fld id="{46AEC5AF-46FF-427D-9B2C-D15F686EADCE}" type="slidenum">
              <a:rPr lang="en-US" smtClean="0"/>
              <a:t>31</a:t>
            </a:fld>
            <a:endParaRPr lang="en-US"/>
          </a:p>
        </p:txBody>
      </p:sp>
    </p:spTree>
    <p:extLst>
      <p:ext uri="{BB962C8B-B14F-4D97-AF65-F5344CB8AC3E}">
        <p14:creationId xmlns:p14="http://schemas.microsoft.com/office/powerpoint/2010/main" val="11744739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32</a:t>
            </a:fld>
            <a:endParaRPr lang="en-US"/>
          </a:p>
        </p:txBody>
      </p:sp>
    </p:spTree>
    <p:extLst>
      <p:ext uri="{BB962C8B-B14F-4D97-AF65-F5344CB8AC3E}">
        <p14:creationId xmlns:p14="http://schemas.microsoft.com/office/powerpoint/2010/main" val="1160991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states that he is not trying to seek the approval of man but of God and if it was his mission to please men, he would not be a bondservant of Christ.</a:t>
            </a:r>
          </a:p>
        </p:txBody>
      </p:sp>
      <p:sp>
        <p:nvSpPr>
          <p:cNvPr id="4" name="Slide Number Placeholder 3"/>
          <p:cNvSpPr>
            <a:spLocks noGrp="1"/>
          </p:cNvSpPr>
          <p:nvPr>
            <p:ph type="sldNum" sz="quarter" idx="5"/>
          </p:nvPr>
        </p:nvSpPr>
        <p:spPr/>
        <p:txBody>
          <a:bodyPr/>
          <a:lstStyle/>
          <a:p>
            <a:fld id="{46AEC5AF-46FF-427D-9B2C-D15F686EADCE}" type="slidenum">
              <a:rPr lang="en-US" smtClean="0"/>
              <a:t>33</a:t>
            </a:fld>
            <a:endParaRPr lang="en-US"/>
          </a:p>
        </p:txBody>
      </p:sp>
    </p:spTree>
    <p:extLst>
      <p:ext uri="{BB962C8B-B14F-4D97-AF65-F5344CB8AC3E}">
        <p14:creationId xmlns:p14="http://schemas.microsoft.com/office/powerpoint/2010/main" val="3331363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34</a:t>
            </a:fld>
            <a:endParaRPr lang="en-US"/>
          </a:p>
        </p:txBody>
      </p:sp>
    </p:spTree>
    <p:extLst>
      <p:ext uri="{BB962C8B-B14F-4D97-AF65-F5344CB8AC3E}">
        <p14:creationId xmlns:p14="http://schemas.microsoft.com/office/powerpoint/2010/main" val="35519503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tells the Thessalonians that we are entrusted with the gospel and we speak pleasing God, not man.</a:t>
            </a:r>
          </a:p>
        </p:txBody>
      </p:sp>
      <p:sp>
        <p:nvSpPr>
          <p:cNvPr id="4" name="Slide Number Placeholder 3"/>
          <p:cNvSpPr>
            <a:spLocks noGrp="1"/>
          </p:cNvSpPr>
          <p:nvPr>
            <p:ph type="sldNum" sz="quarter" idx="5"/>
          </p:nvPr>
        </p:nvSpPr>
        <p:spPr/>
        <p:txBody>
          <a:bodyPr/>
          <a:lstStyle/>
          <a:p>
            <a:fld id="{46AEC5AF-46FF-427D-9B2C-D15F686EADCE}" type="slidenum">
              <a:rPr lang="en-US" smtClean="0"/>
              <a:t>35</a:t>
            </a:fld>
            <a:endParaRPr lang="en-US"/>
          </a:p>
        </p:txBody>
      </p:sp>
    </p:spTree>
    <p:extLst>
      <p:ext uri="{BB962C8B-B14F-4D97-AF65-F5344CB8AC3E}">
        <p14:creationId xmlns:p14="http://schemas.microsoft.com/office/powerpoint/2010/main" val="22669011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We see in these verses who we should be seeking approval from and that is God, however in this life….</a:t>
            </a:r>
          </a:p>
        </p:txBody>
      </p:sp>
      <p:sp>
        <p:nvSpPr>
          <p:cNvPr id="4" name="Slide Number Placeholder 3"/>
          <p:cNvSpPr>
            <a:spLocks noGrp="1"/>
          </p:cNvSpPr>
          <p:nvPr>
            <p:ph type="sldNum" sz="quarter" idx="5"/>
          </p:nvPr>
        </p:nvSpPr>
        <p:spPr/>
        <p:txBody>
          <a:bodyPr/>
          <a:lstStyle/>
          <a:p>
            <a:fld id="{46AEC5AF-46FF-427D-9B2C-D15F686EADCE}" type="slidenum">
              <a:rPr lang="en-US" smtClean="0"/>
              <a:t>36</a:t>
            </a:fld>
            <a:endParaRPr lang="en-US"/>
          </a:p>
        </p:txBody>
      </p:sp>
    </p:spTree>
    <p:extLst>
      <p:ext uri="{BB962C8B-B14F-4D97-AF65-F5344CB8AC3E}">
        <p14:creationId xmlns:p14="http://schemas.microsoft.com/office/powerpoint/2010/main" val="30609062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We want to be approved but the Bible warns us:</a:t>
            </a:r>
          </a:p>
          <a:p>
            <a:r>
              <a:rPr lang="en-US" dirty="0"/>
              <a:t>“For we have spent enough of our past lifetime in doing the will of the Gentiles--when we walked in lewdness, lusts, drunkenness, revelries, drinking parties, and abominable idolatries. In regard to these, they think it strange that you do not run with them in the same flood of dissipation, speaking evil of you” (1 Peter 4:3-4).</a:t>
            </a:r>
          </a:p>
          <a:p>
            <a:endParaRPr lang="en-US" dirty="0"/>
          </a:p>
          <a:p>
            <a:r>
              <a:rPr lang="en-US" dirty="0"/>
              <a:t>“Woe to you when all men speak well of you, for so did their fathers to the false prophets” (Luke 6:26).</a:t>
            </a:r>
          </a:p>
          <a:p>
            <a:endParaRPr lang="en-US" dirty="0"/>
          </a:p>
          <a:p>
            <a:r>
              <a:rPr lang="en-US" dirty="0"/>
              <a:t>And in James…</a:t>
            </a:r>
          </a:p>
        </p:txBody>
      </p:sp>
      <p:sp>
        <p:nvSpPr>
          <p:cNvPr id="4" name="Slide Number Placeholder 3"/>
          <p:cNvSpPr>
            <a:spLocks noGrp="1"/>
          </p:cNvSpPr>
          <p:nvPr>
            <p:ph type="sldNum" sz="quarter" idx="5"/>
          </p:nvPr>
        </p:nvSpPr>
        <p:spPr/>
        <p:txBody>
          <a:bodyPr/>
          <a:lstStyle/>
          <a:p>
            <a:fld id="{46AEC5AF-46FF-427D-9B2C-D15F686EADCE}" type="slidenum">
              <a:rPr lang="en-US" smtClean="0"/>
              <a:t>37</a:t>
            </a:fld>
            <a:endParaRPr lang="en-US"/>
          </a:p>
        </p:txBody>
      </p:sp>
    </p:spTree>
    <p:extLst>
      <p:ext uri="{BB962C8B-B14F-4D97-AF65-F5344CB8AC3E}">
        <p14:creationId xmlns:p14="http://schemas.microsoft.com/office/powerpoint/2010/main" val="39442743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not to seek approval from the world as they are the enemies of God but we should strive to always be seeking God’s approval in all that we do.</a:t>
            </a:r>
          </a:p>
        </p:txBody>
      </p:sp>
      <p:sp>
        <p:nvSpPr>
          <p:cNvPr id="4" name="Slide Number Placeholder 3"/>
          <p:cNvSpPr>
            <a:spLocks noGrp="1"/>
          </p:cNvSpPr>
          <p:nvPr>
            <p:ph type="sldNum" sz="quarter" idx="5"/>
          </p:nvPr>
        </p:nvSpPr>
        <p:spPr/>
        <p:txBody>
          <a:bodyPr/>
          <a:lstStyle/>
          <a:p>
            <a:fld id="{46AEC5AF-46FF-427D-9B2C-D15F686EADCE}" type="slidenum">
              <a:rPr lang="en-US" smtClean="0"/>
              <a:t>38</a:t>
            </a:fld>
            <a:endParaRPr lang="en-US"/>
          </a:p>
        </p:txBody>
      </p:sp>
    </p:spTree>
    <p:extLst>
      <p:ext uri="{BB962C8B-B14F-4D97-AF65-F5344CB8AC3E}">
        <p14:creationId xmlns:p14="http://schemas.microsoft.com/office/powerpoint/2010/main" val="40540622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40</a:t>
            </a:fld>
            <a:endParaRPr lang="en-US"/>
          </a:p>
        </p:txBody>
      </p:sp>
    </p:spTree>
    <p:extLst>
      <p:ext uri="{BB962C8B-B14F-4D97-AF65-F5344CB8AC3E}">
        <p14:creationId xmlns:p14="http://schemas.microsoft.com/office/powerpoint/2010/main" val="307553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Study done by </a:t>
            </a:r>
            <a:r>
              <a:rPr lang="en-US" dirty="0" err="1"/>
              <a:t>axios</a:t>
            </a:r>
            <a:r>
              <a:rPr lang="en-US" dirty="0"/>
              <a:t> in August of this year (2022)….</a:t>
            </a:r>
          </a:p>
          <a:p>
            <a:endParaRPr lang="en-US" dirty="0"/>
          </a:p>
          <a:p>
            <a:r>
              <a:rPr lang="en-US" dirty="0"/>
              <a:t>What more of a hot-button issue than what the Bible says on things?</a:t>
            </a:r>
          </a:p>
        </p:txBody>
      </p:sp>
      <p:sp>
        <p:nvSpPr>
          <p:cNvPr id="4" name="Slide Number Placeholder 3"/>
          <p:cNvSpPr>
            <a:spLocks noGrp="1"/>
          </p:cNvSpPr>
          <p:nvPr>
            <p:ph type="sldNum" sz="quarter" idx="5"/>
          </p:nvPr>
        </p:nvSpPr>
        <p:spPr/>
        <p:txBody>
          <a:bodyPr/>
          <a:lstStyle/>
          <a:p>
            <a:fld id="{46AEC5AF-46FF-427D-9B2C-D15F686EADCE}" type="slidenum">
              <a:rPr lang="en-US" smtClean="0"/>
              <a:t>4</a:t>
            </a:fld>
            <a:endParaRPr lang="en-US"/>
          </a:p>
        </p:txBody>
      </p:sp>
    </p:spTree>
    <p:extLst>
      <p:ext uri="{BB962C8B-B14F-4D97-AF65-F5344CB8AC3E}">
        <p14:creationId xmlns:p14="http://schemas.microsoft.com/office/powerpoint/2010/main" val="23945405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a:t>
            </a:r>
          </a:p>
        </p:txBody>
      </p:sp>
      <p:sp>
        <p:nvSpPr>
          <p:cNvPr id="4" name="Slide Number Placeholder 3"/>
          <p:cNvSpPr>
            <a:spLocks noGrp="1"/>
          </p:cNvSpPr>
          <p:nvPr>
            <p:ph type="sldNum" sz="quarter" idx="5"/>
          </p:nvPr>
        </p:nvSpPr>
        <p:spPr/>
        <p:txBody>
          <a:bodyPr/>
          <a:lstStyle/>
          <a:p>
            <a:fld id="{46AEC5AF-46FF-427D-9B2C-D15F686EADCE}" type="slidenum">
              <a:rPr lang="en-US" smtClean="0"/>
              <a:t>41</a:t>
            </a:fld>
            <a:endParaRPr lang="en-US"/>
          </a:p>
        </p:txBody>
      </p:sp>
    </p:spTree>
    <p:extLst>
      <p:ext uri="{BB962C8B-B14F-4D97-AF65-F5344CB8AC3E}">
        <p14:creationId xmlns:p14="http://schemas.microsoft.com/office/powerpoint/2010/main" val="35626272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If you are Christian and have hidden your lamp, make changes today </a:t>
            </a: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or </a:t>
            </a: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If you haven’t become a Christian and let your light shine, you have the opportunity to come now confessing your faith in Christ, repenting of your sins and being baptized for the remission of your sins.</a:t>
            </a:r>
          </a:p>
          <a:p>
            <a:pPr marL="0" marR="0">
              <a:lnSpc>
                <a:spcPct val="107000"/>
              </a:lnSpc>
              <a:spcBef>
                <a:spcPts val="0"/>
              </a:spcBef>
              <a:spcAft>
                <a:spcPts val="0"/>
              </a:spcAft>
            </a:pP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If you have either of these needs, we ask that you come forward now as we stand &amp; sing.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6AEC5AF-46FF-427D-9B2C-D15F686EADCE}" type="slidenum">
              <a:rPr lang="en-US" smtClean="0"/>
              <a:t>42</a:t>
            </a:fld>
            <a:endParaRPr lang="en-US"/>
          </a:p>
        </p:txBody>
      </p:sp>
    </p:spTree>
    <p:extLst>
      <p:ext uri="{BB962C8B-B14F-4D97-AF65-F5344CB8AC3E}">
        <p14:creationId xmlns:p14="http://schemas.microsoft.com/office/powerpoint/2010/main" val="109277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It certainly has happened in the past, where followers of Christ have silenced themselves – like Joseph of Arimathea for fear of the Jews. But sadly, it is also true too often in present day, that children of God are guilty of self-silencing. </a:t>
            </a:r>
          </a:p>
        </p:txBody>
      </p:sp>
      <p:sp>
        <p:nvSpPr>
          <p:cNvPr id="4" name="Slide Number Placeholder 3"/>
          <p:cNvSpPr>
            <a:spLocks noGrp="1"/>
          </p:cNvSpPr>
          <p:nvPr>
            <p:ph type="sldNum" sz="quarter" idx="5"/>
          </p:nvPr>
        </p:nvSpPr>
        <p:spPr/>
        <p:txBody>
          <a:bodyPr/>
          <a:lstStyle/>
          <a:p>
            <a:fld id="{46AEC5AF-46FF-427D-9B2C-D15F686EADCE}" type="slidenum">
              <a:rPr lang="en-US" smtClean="0"/>
              <a:t>5</a:t>
            </a:fld>
            <a:endParaRPr lang="en-US"/>
          </a:p>
        </p:txBody>
      </p:sp>
    </p:spTree>
    <p:extLst>
      <p:ext uri="{BB962C8B-B14F-4D97-AF65-F5344CB8AC3E}">
        <p14:creationId xmlns:p14="http://schemas.microsoft.com/office/powerpoint/2010/main" val="2929977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Our silence can be caused by fear of men, just as we saw with Joseph of Arimathea.</a:t>
            </a:r>
          </a:p>
        </p:txBody>
      </p:sp>
      <p:sp>
        <p:nvSpPr>
          <p:cNvPr id="4" name="Slide Number Placeholder 3"/>
          <p:cNvSpPr>
            <a:spLocks noGrp="1"/>
          </p:cNvSpPr>
          <p:nvPr>
            <p:ph type="sldNum" sz="quarter" idx="5"/>
          </p:nvPr>
        </p:nvSpPr>
        <p:spPr/>
        <p:txBody>
          <a:bodyPr/>
          <a:lstStyle/>
          <a:p>
            <a:fld id="{46AEC5AF-46FF-427D-9B2C-D15F686EADCE}" type="slidenum">
              <a:rPr lang="en-US" smtClean="0"/>
              <a:t>6</a:t>
            </a:fld>
            <a:endParaRPr lang="en-US"/>
          </a:p>
        </p:txBody>
      </p:sp>
    </p:spTree>
    <p:extLst>
      <p:ext uri="{BB962C8B-B14F-4D97-AF65-F5344CB8AC3E}">
        <p14:creationId xmlns:p14="http://schemas.microsoft.com/office/powerpoint/2010/main" val="3722694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should not fear but have trust in the Lord.</a:t>
            </a:r>
          </a:p>
        </p:txBody>
      </p:sp>
      <p:sp>
        <p:nvSpPr>
          <p:cNvPr id="4" name="Slide Number Placeholder 3"/>
          <p:cNvSpPr>
            <a:spLocks noGrp="1"/>
          </p:cNvSpPr>
          <p:nvPr>
            <p:ph type="sldNum" sz="quarter" idx="5"/>
          </p:nvPr>
        </p:nvSpPr>
        <p:spPr/>
        <p:txBody>
          <a:bodyPr/>
          <a:lstStyle/>
          <a:p>
            <a:fld id="{46AEC5AF-46FF-427D-9B2C-D15F686EADCE}" type="slidenum">
              <a:rPr lang="en-US" smtClean="0"/>
              <a:t>7</a:t>
            </a:fld>
            <a:endParaRPr lang="en-US"/>
          </a:p>
        </p:txBody>
      </p:sp>
    </p:spTree>
    <p:extLst>
      <p:ext uri="{BB962C8B-B14F-4D97-AF65-F5344CB8AC3E}">
        <p14:creationId xmlns:p14="http://schemas.microsoft.com/office/powerpoint/2010/main" val="409576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EC5AF-46FF-427D-9B2C-D15F686EADCE}" type="slidenum">
              <a:rPr lang="en-US" smtClean="0"/>
              <a:t>8</a:t>
            </a:fld>
            <a:endParaRPr lang="en-US"/>
          </a:p>
        </p:txBody>
      </p:sp>
    </p:spTree>
    <p:extLst>
      <p:ext uri="{BB962C8B-B14F-4D97-AF65-F5344CB8AC3E}">
        <p14:creationId xmlns:p14="http://schemas.microsoft.com/office/powerpoint/2010/main" val="3465038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we read that we should not fear men who can only kill the body but fear God who is able to destroy both soul &amp; body in hell.</a:t>
            </a:r>
          </a:p>
        </p:txBody>
      </p:sp>
      <p:sp>
        <p:nvSpPr>
          <p:cNvPr id="4" name="Slide Number Placeholder 3"/>
          <p:cNvSpPr>
            <a:spLocks noGrp="1"/>
          </p:cNvSpPr>
          <p:nvPr>
            <p:ph type="sldNum" sz="quarter" idx="5"/>
          </p:nvPr>
        </p:nvSpPr>
        <p:spPr/>
        <p:txBody>
          <a:bodyPr/>
          <a:lstStyle/>
          <a:p>
            <a:fld id="{46AEC5AF-46FF-427D-9B2C-D15F686EADCE}" type="slidenum">
              <a:rPr lang="en-US" smtClean="0"/>
              <a:t>9</a:t>
            </a:fld>
            <a:endParaRPr lang="en-US"/>
          </a:p>
        </p:txBody>
      </p:sp>
    </p:spTree>
    <p:extLst>
      <p:ext uri="{BB962C8B-B14F-4D97-AF65-F5344CB8AC3E}">
        <p14:creationId xmlns:p14="http://schemas.microsoft.com/office/powerpoint/2010/main" val="72783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57B02-1C24-4D3E-9376-68C43D401AED}"/>
              </a:ext>
            </a:extLst>
          </p:cNvPr>
          <p:cNvSpPr>
            <a:spLocks noGrp="1"/>
          </p:cNvSpPr>
          <p:nvPr>
            <p:ph type="ctrTitle"/>
          </p:nvPr>
        </p:nvSpPr>
        <p:spPr>
          <a:xfrm>
            <a:off x="7572374" y="1905000"/>
            <a:ext cx="3095625" cy="3048000"/>
          </a:xfrm>
        </p:spPr>
        <p:txBody>
          <a:bodyPr anchor="b">
            <a:noAutofit/>
          </a:bodyPr>
          <a:lstStyle>
            <a:lvl1pPr algn="ctr">
              <a:defRPr sz="5400">
                <a:latin typeface="Cambria" panose="02040503050406030204" pitchFamily="18" charset="0"/>
                <a:ea typeface="Cambria" panose="02040503050406030204" pitchFamily="18" charset="0"/>
              </a:defRPr>
            </a:lvl1pPr>
          </a:lstStyle>
          <a:p>
            <a:r>
              <a:rPr lang="en-US"/>
              <a:t>Click to edit Master title style</a:t>
            </a:r>
          </a:p>
        </p:txBody>
      </p:sp>
      <p:sp>
        <p:nvSpPr>
          <p:cNvPr id="3" name="Subtitle 2">
            <a:extLst>
              <a:ext uri="{FF2B5EF4-FFF2-40B4-BE49-F238E27FC236}">
                <a16:creationId xmlns:a16="http://schemas.microsoft.com/office/drawing/2014/main" id="{F36A7706-365D-4ADE-86C3-0E170CD0D6AF}"/>
              </a:ext>
            </a:extLst>
          </p:cNvPr>
          <p:cNvSpPr>
            <a:spLocks noGrp="1"/>
          </p:cNvSpPr>
          <p:nvPr>
            <p:ph type="subTitle" idx="1"/>
          </p:nvPr>
        </p:nvSpPr>
        <p:spPr>
          <a:xfrm>
            <a:off x="6800850" y="6581774"/>
            <a:ext cx="5391150" cy="8286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348559303"/>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05A5B-286F-4F28-B4AA-9FC33214C0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6A30EC-514D-4463-8E73-D63B8EF88E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DF2250-6C6C-4FB4-ABAE-8760CE20A1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4F9EC4-4253-49F5-8E44-496171366BFD}"/>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6" name="Footer Placeholder 5">
            <a:extLst>
              <a:ext uri="{FF2B5EF4-FFF2-40B4-BE49-F238E27FC236}">
                <a16:creationId xmlns:a16="http://schemas.microsoft.com/office/drawing/2014/main" id="{CE29D960-AAAC-4D1C-B7E9-79DF2AEB9E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B49DBE-E7D1-47BD-8AA3-706C4A869BEC}"/>
              </a:ext>
            </a:extLst>
          </p:cNvPr>
          <p:cNvSpPr>
            <a:spLocks noGrp="1"/>
          </p:cNvSpPr>
          <p:nvPr>
            <p:ph type="sldNum" sz="quarter" idx="12"/>
          </p:nvPr>
        </p:nvSpPr>
        <p:spPr/>
        <p:txBody>
          <a:bodyPr/>
          <a:lstStyle/>
          <a:p>
            <a:fld id="{A392C96F-A3F7-49E4-BBDE-64E6EB95E47E}" type="slidenum">
              <a:rPr lang="en-US" smtClean="0"/>
              <a:t>‹#›</a:t>
            </a:fld>
            <a:endParaRPr lang="en-US"/>
          </a:p>
        </p:txBody>
      </p:sp>
    </p:spTree>
    <p:extLst>
      <p:ext uri="{BB962C8B-B14F-4D97-AF65-F5344CB8AC3E}">
        <p14:creationId xmlns:p14="http://schemas.microsoft.com/office/powerpoint/2010/main" val="412404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CAAA8-B801-41CB-9BF9-F94C23A22D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D4F7C3-A678-4AC3-88A9-9F0BD502F8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0BD35-F8DC-450F-8B35-9E1417C04AE5}"/>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5" name="Footer Placeholder 4">
            <a:extLst>
              <a:ext uri="{FF2B5EF4-FFF2-40B4-BE49-F238E27FC236}">
                <a16:creationId xmlns:a16="http://schemas.microsoft.com/office/drawing/2014/main" id="{AABACD13-4C60-4852-8974-9543149A5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BE2812-C85E-4E54-B81D-9B5FAE0955FF}"/>
              </a:ext>
            </a:extLst>
          </p:cNvPr>
          <p:cNvSpPr>
            <a:spLocks noGrp="1"/>
          </p:cNvSpPr>
          <p:nvPr>
            <p:ph type="sldNum" sz="quarter" idx="12"/>
          </p:nvPr>
        </p:nvSpPr>
        <p:spPr/>
        <p:txBody>
          <a:bodyPr/>
          <a:lstStyle/>
          <a:p>
            <a:fld id="{A392C96F-A3F7-49E4-BBDE-64E6EB95E47E}" type="slidenum">
              <a:rPr lang="en-US" smtClean="0"/>
              <a:t>‹#›</a:t>
            </a:fld>
            <a:endParaRPr lang="en-US"/>
          </a:p>
        </p:txBody>
      </p:sp>
    </p:spTree>
    <p:extLst>
      <p:ext uri="{BB962C8B-B14F-4D97-AF65-F5344CB8AC3E}">
        <p14:creationId xmlns:p14="http://schemas.microsoft.com/office/powerpoint/2010/main" val="266026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B03F87-7F72-4724-ABFF-B992800BEC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CF6A35-8332-43E7-8AE3-3674057686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BC5868-7CD4-4C3B-B52A-CDEE5630A372}"/>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5" name="Footer Placeholder 4">
            <a:extLst>
              <a:ext uri="{FF2B5EF4-FFF2-40B4-BE49-F238E27FC236}">
                <a16:creationId xmlns:a16="http://schemas.microsoft.com/office/drawing/2014/main" id="{769E6623-C427-4AC0-BBDF-8215FBF29B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820E9-A900-4C85-AB21-1F17128FC298}"/>
              </a:ext>
            </a:extLst>
          </p:cNvPr>
          <p:cNvSpPr>
            <a:spLocks noGrp="1"/>
          </p:cNvSpPr>
          <p:nvPr>
            <p:ph type="sldNum" sz="quarter" idx="12"/>
          </p:nvPr>
        </p:nvSpPr>
        <p:spPr/>
        <p:txBody>
          <a:bodyPr/>
          <a:lstStyle/>
          <a:p>
            <a:fld id="{A392C96F-A3F7-49E4-BBDE-64E6EB95E47E}" type="slidenum">
              <a:rPr lang="en-US" smtClean="0"/>
              <a:t>‹#›</a:t>
            </a:fld>
            <a:endParaRPr lang="en-US"/>
          </a:p>
        </p:txBody>
      </p:sp>
    </p:spTree>
    <p:extLst>
      <p:ext uri="{BB962C8B-B14F-4D97-AF65-F5344CB8AC3E}">
        <p14:creationId xmlns:p14="http://schemas.microsoft.com/office/powerpoint/2010/main" val="3610849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707DAC-0125-458C-BCDB-16EE98993BA1}"/>
              </a:ext>
            </a:extLst>
          </p:cNvPr>
          <p:cNvSpPr/>
          <p:nvPr userDrawn="1"/>
        </p:nvSpPr>
        <p:spPr>
          <a:xfrm>
            <a:off x="838200" y="365125"/>
            <a:ext cx="10601325" cy="6367463"/>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95C310-187F-45A9-AB44-51D1363372B4}"/>
              </a:ext>
            </a:extLst>
          </p:cNvPr>
          <p:cNvSpPr>
            <a:spLocks noGrp="1"/>
          </p:cNvSpPr>
          <p:nvPr>
            <p:ph type="title"/>
          </p:nvPr>
        </p:nvSpPr>
        <p:spPr>
          <a:xfrm>
            <a:off x="838200" y="365125"/>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A71D556-73A1-49ED-9528-2D9084A329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2E75F-AA9D-44FF-B1A1-9C72F2E8FB2D}"/>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5" name="Footer Placeholder 4">
            <a:extLst>
              <a:ext uri="{FF2B5EF4-FFF2-40B4-BE49-F238E27FC236}">
                <a16:creationId xmlns:a16="http://schemas.microsoft.com/office/drawing/2014/main" id="{B1D90416-415F-49F5-A7F3-3E893B5CB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8825BD-866C-461A-AE1B-D38B44CEA89C}"/>
              </a:ext>
            </a:extLst>
          </p:cNvPr>
          <p:cNvSpPr>
            <a:spLocks noGrp="1"/>
          </p:cNvSpPr>
          <p:nvPr>
            <p:ph type="sldNum" sz="quarter" idx="12"/>
          </p:nvPr>
        </p:nvSpPr>
        <p:spPr/>
        <p:txBody>
          <a:bodyPr/>
          <a:lstStyle/>
          <a:p>
            <a:fld id="{A392C96F-A3F7-49E4-BBDE-64E6EB95E47E}" type="slidenum">
              <a:rPr lang="en-US" smtClean="0"/>
              <a:t>‹#›</a:t>
            </a:fld>
            <a:endParaRPr lang="en-US"/>
          </a:p>
        </p:txBody>
      </p:sp>
    </p:spTree>
    <p:extLst>
      <p:ext uri="{BB962C8B-B14F-4D97-AF65-F5344CB8AC3E}">
        <p14:creationId xmlns:p14="http://schemas.microsoft.com/office/powerpoint/2010/main" val="329745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707DAC-0125-458C-BCDB-16EE98993BA1}"/>
              </a:ext>
            </a:extLst>
          </p:cNvPr>
          <p:cNvSpPr/>
          <p:nvPr userDrawn="1"/>
        </p:nvSpPr>
        <p:spPr>
          <a:xfrm>
            <a:off x="838200" y="365125"/>
            <a:ext cx="10601325" cy="6367463"/>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95C310-187F-45A9-AB44-51D1363372B4}"/>
              </a:ext>
            </a:extLst>
          </p:cNvPr>
          <p:cNvSpPr>
            <a:spLocks noGrp="1"/>
          </p:cNvSpPr>
          <p:nvPr>
            <p:ph type="title"/>
          </p:nvPr>
        </p:nvSpPr>
        <p:spPr>
          <a:xfrm>
            <a:off x="838200" y="365125"/>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A71D556-73A1-49ED-9528-2D9084A329E9}"/>
              </a:ext>
            </a:extLst>
          </p:cNvPr>
          <p:cNvSpPr>
            <a:spLocks noGrp="1"/>
          </p:cNvSpPr>
          <p:nvPr>
            <p:ph idx="1"/>
          </p:nvPr>
        </p:nvSpPr>
        <p:spPr>
          <a:xfrm>
            <a:off x="838200" y="1825625"/>
            <a:ext cx="5257800" cy="4351338"/>
          </a:xfrm>
        </p:spPr>
        <p:txBody>
          <a:bodyPr>
            <a:normAutofit/>
          </a:bodyPr>
          <a:lstStyle>
            <a:lvl1pPr>
              <a:defRPr sz="3600"/>
            </a:lvl1pPr>
            <a:lvl2pPr marL="685800" indent="-228600">
              <a:buSzPct val="80000"/>
              <a:buFont typeface="Wingdings" panose="05000000000000000000" pitchFamily="2" charset="2"/>
              <a:buChar char="§"/>
              <a:defRPr sz="3200"/>
            </a:lvl2pPr>
            <a:lvl3pPr>
              <a:defRPr sz="28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162E75F-AA9D-44FF-B1A1-9C72F2E8FB2D}"/>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5" name="Footer Placeholder 4">
            <a:extLst>
              <a:ext uri="{FF2B5EF4-FFF2-40B4-BE49-F238E27FC236}">
                <a16:creationId xmlns:a16="http://schemas.microsoft.com/office/drawing/2014/main" id="{B1D90416-415F-49F5-A7F3-3E893B5CB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8825BD-866C-461A-AE1B-D38B44CEA89C}"/>
              </a:ext>
            </a:extLst>
          </p:cNvPr>
          <p:cNvSpPr>
            <a:spLocks noGrp="1"/>
          </p:cNvSpPr>
          <p:nvPr>
            <p:ph type="sldNum" sz="quarter" idx="12"/>
          </p:nvPr>
        </p:nvSpPr>
        <p:spPr/>
        <p:txBody>
          <a:bodyPr/>
          <a:lstStyle/>
          <a:p>
            <a:fld id="{A392C96F-A3F7-49E4-BBDE-64E6EB95E47E}" type="slidenum">
              <a:rPr lang="en-US" smtClean="0"/>
              <a:t>‹#›</a:t>
            </a:fld>
            <a:endParaRPr lang="en-US"/>
          </a:p>
        </p:txBody>
      </p:sp>
      <p:cxnSp>
        <p:nvCxnSpPr>
          <p:cNvPr id="8" name="Straight Connector 7">
            <a:extLst>
              <a:ext uri="{FF2B5EF4-FFF2-40B4-BE49-F238E27FC236}">
                <a16:creationId xmlns:a16="http://schemas.microsoft.com/office/drawing/2014/main" id="{78AD67E9-0481-4FA5-AC6F-18F1BBAF426C}"/>
              </a:ext>
            </a:extLst>
          </p:cNvPr>
          <p:cNvCxnSpPr>
            <a:cxnSpLocks/>
          </p:cNvCxnSpPr>
          <p:nvPr userDrawn="1"/>
        </p:nvCxnSpPr>
        <p:spPr>
          <a:xfrm>
            <a:off x="1000125" y="1704975"/>
            <a:ext cx="10191750" cy="0"/>
          </a:xfrm>
          <a:prstGeom prst="line">
            <a:avLst/>
          </a:prstGeom>
          <a:ln w="22225" cap="rnd">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605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E166BD-E8FA-4501-B7FF-8F4EF9EEAE19}"/>
              </a:ext>
            </a:extLst>
          </p:cNvPr>
          <p:cNvSpPr/>
          <p:nvPr userDrawn="1"/>
        </p:nvSpPr>
        <p:spPr>
          <a:xfrm>
            <a:off x="838200" y="365125"/>
            <a:ext cx="10601325" cy="6367463"/>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C116AD-0BA4-48B2-B26D-CE776ABF646D}"/>
              </a:ext>
            </a:extLst>
          </p:cNvPr>
          <p:cNvSpPr>
            <a:spLocks noGrp="1"/>
          </p:cNvSpPr>
          <p:nvPr>
            <p:ph type="title"/>
          </p:nvPr>
        </p:nvSpPr>
        <p:spPr>
          <a:xfrm>
            <a:off x="1000124" y="1709738"/>
            <a:ext cx="10347325" cy="2852737"/>
          </a:xfrm>
        </p:spPr>
        <p:txBody>
          <a:bodyPr anchor="b"/>
          <a:lstStyle>
            <a:lvl1pPr>
              <a:defRPr sz="6000"/>
            </a:lvl1pPr>
          </a:lstStyle>
          <a:p>
            <a:r>
              <a:rPr lang="en-US" dirty="0"/>
              <a:t>Click to edit Master title style</a:t>
            </a:r>
          </a:p>
        </p:txBody>
      </p:sp>
      <p:sp>
        <p:nvSpPr>
          <p:cNvPr id="4" name="Date Placeholder 3">
            <a:extLst>
              <a:ext uri="{FF2B5EF4-FFF2-40B4-BE49-F238E27FC236}">
                <a16:creationId xmlns:a16="http://schemas.microsoft.com/office/drawing/2014/main" id="{B449C93A-2FEF-4B30-8D5C-807C093804DE}"/>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5" name="Footer Placeholder 4">
            <a:extLst>
              <a:ext uri="{FF2B5EF4-FFF2-40B4-BE49-F238E27FC236}">
                <a16:creationId xmlns:a16="http://schemas.microsoft.com/office/drawing/2014/main" id="{52DB0C4B-0525-4BA4-9DA2-367BD7CF2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B6F68-828E-4BFA-92B6-D61F8486083D}"/>
              </a:ext>
            </a:extLst>
          </p:cNvPr>
          <p:cNvSpPr>
            <a:spLocks noGrp="1"/>
          </p:cNvSpPr>
          <p:nvPr>
            <p:ph type="sldNum" sz="quarter" idx="12"/>
          </p:nvPr>
        </p:nvSpPr>
        <p:spPr/>
        <p:txBody>
          <a:bodyPr/>
          <a:lstStyle/>
          <a:p>
            <a:fld id="{A392C96F-A3F7-49E4-BBDE-64E6EB95E47E}" type="slidenum">
              <a:rPr lang="en-US" smtClean="0"/>
              <a:t>‹#›</a:t>
            </a:fld>
            <a:endParaRPr lang="en-US"/>
          </a:p>
        </p:txBody>
      </p:sp>
      <p:cxnSp>
        <p:nvCxnSpPr>
          <p:cNvPr id="9" name="Straight Connector 8">
            <a:extLst>
              <a:ext uri="{FF2B5EF4-FFF2-40B4-BE49-F238E27FC236}">
                <a16:creationId xmlns:a16="http://schemas.microsoft.com/office/drawing/2014/main" id="{3926221E-ECEA-4E50-A48F-B627307CB060}"/>
              </a:ext>
            </a:extLst>
          </p:cNvPr>
          <p:cNvCxnSpPr>
            <a:cxnSpLocks/>
          </p:cNvCxnSpPr>
          <p:nvPr userDrawn="1"/>
        </p:nvCxnSpPr>
        <p:spPr>
          <a:xfrm>
            <a:off x="1000125" y="4562475"/>
            <a:ext cx="10191750"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680299"/>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6A8F0E6-AC97-448E-A885-17F26BA4543C}"/>
              </a:ext>
            </a:extLst>
          </p:cNvPr>
          <p:cNvSpPr/>
          <p:nvPr userDrawn="1"/>
        </p:nvSpPr>
        <p:spPr>
          <a:xfrm>
            <a:off x="838200" y="365125"/>
            <a:ext cx="10601325" cy="6367463"/>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2D4867-75A5-4ACF-942D-126C238337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FDD5E0-DD08-4DC0-B191-6A6845E87B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12133B-2C2E-4186-806F-E461874B47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22CDCB-3637-41A6-8E29-541EAA1AA524}"/>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6" name="Footer Placeholder 5">
            <a:extLst>
              <a:ext uri="{FF2B5EF4-FFF2-40B4-BE49-F238E27FC236}">
                <a16:creationId xmlns:a16="http://schemas.microsoft.com/office/drawing/2014/main" id="{146B1314-62A8-4D45-87B6-791024DBD5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E584BB-0E1C-4F15-82F7-AC4EF4BCC44B}"/>
              </a:ext>
            </a:extLst>
          </p:cNvPr>
          <p:cNvSpPr>
            <a:spLocks noGrp="1"/>
          </p:cNvSpPr>
          <p:nvPr>
            <p:ph type="sldNum" sz="quarter" idx="12"/>
          </p:nvPr>
        </p:nvSpPr>
        <p:spPr/>
        <p:txBody>
          <a:bodyPr/>
          <a:lstStyle/>
          <a:p>
            <a:fld id="{A392C96F-A3F7-49E4-BBDE-64E6EB95E47E}" type="slidenum">
              <a:rPr lang="en-US" smtClean="0"/>
              <a:t>‹#›</a:t>
            </a:fld>
            <a:endParaRPr lang="en-US"/>
          </a:p>
        </p:txBody>
      </p:sp>
    </p:spTree>
    <p:extLst>
      <p:ext uri="{BB962C8B-B14F-4D97-AF65-F5344CB8AC3E}">
        <p14:creationId xmlns:p14="http://schemas.microsoft.com/office/powerpoint/2010/main" val="3337306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41348B-195F-4E68-8D62-95B6F92507C8}"/>
              </a:ext>
            </a:extLst>
          </p:cNvPr>
          <p:cNvSpPr/>
          <p:nvPr userDrawn="1"/>
        </p:nvSpPr>
        <p:spPr>
          <a:xfrm>
            <a:off x="838200" y="365125"/>
            <a:ext cx="10601325" cy="6367463"/>
          </a:xfrm>
          <a:prstGeom prst="rect">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16B482-0B36-4A01-8612-7D23CF2325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3BCEC1-4CD2-4CBF-816D-9FBD8B61FA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DC05A6-56AF-4933-BB50-2B4F6A7394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9432CC-9D59-44AE-99FF-2D361CB04B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37E76-89B8-4B82-AD67-92CB52BB10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3A70BA-4288-4362-B58D-8B8005ACD643}"/>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8" name="Footer Placeholder 7">
            <a:extLst>
              <a:ext uri="{FF2B5EF4-FFF2-40B4-BE49-F238E27FC236}">
                <a16:creationId xmlns:a16="http://schemas.microsoft.com/office/drawing/2014/main" id="{9C99DC84-4CDE-460F-AA84-7DE1CFFF56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9D8FBD-C3BA-47DC-8155-6AFB4C13BFAF}"/>
              </a:ext>
            </a:extLst>
          </p:cNvPr>
          <p:cNvSpPr>
            <a:spLocks noGrp="1"/>
          </p:cNvSpPr>
          <p:nvPr>
            <p:ph type="sldNum" sz="quarter" idx="12"/>
          </p:nvPr>
        </p:nvSpPr>
        <p:spPr/>
        <p:txBody>
          <a:bodyPr/>
          <a:lstStyle/>
          <a:p>
            <a:fld id="{A392C96F-A3F7-49E4-BBDE-64E6EB95E47E}" type="slidenum">
              <a:rPr lang="en-US" smtClean="0"/>
              <a:t>‹#›</a:t>
            </a:fld>
            <a:endParaRPr lang="en-US"/>
          </a:p>
        </p:txBody>
      </p:sp>
    </p:spTree>
    <p:extLst>
      <p:ext uri="{BB962C8B-B14F-4D97-AF65-F5344CB8AC3E}">
        <p14:creationId xmlns:p14="http://schemas.microsoft.com/office/powerpoint/2010/main" val="61651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1FBC-E3FC-4665-8FC7-4B43173899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91996C-8D02-4686-A7AA-BA8EF3C25A68}"/>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4" name="Footer Placeholder 3">
            <a:extLst>
              <a:ext uri="{FF2B5EF4-FFF2-40B4-BE49-F238E27FC236}">
                <a16:creationId xmlns:a16="http://schemas.microsoft.com/office/drawing/2014/main" id="{947EF3D5-6BD6-4BA8-A55C-11A589B85F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09FA6B-2775-4446-B40A-B51B33DD94FA}"/>
              </a:ext>
            </a:extLst>
          </p:cNvPr>
          <p:cNvSpPr>
            <a:spLocks noGrp="1"/>
          </p:cNvSpPr>
          <p:nvPr>
            <p:ph type="sldNum" sz="quarter" idx="12"/>
          </p:nvPr>
        </p:nvSpPr>
        <p:spPr/>
        <p:txBody>
          <a:bodyPr/>
          <a:lstStyle/>
          <a:p>
            <a:fld id="{A392C96F-A3F7-49E4-BBDE-64E6EB95E47E}" type="slidenum">
              <a:rPr lang="en-US" smtClean="0"/>
              <a:t>‹#›</a:t>
            </a:fld>
            <a:endParaRPr lang="en-US"/>
          </a:p>
        </p:txBody>
      </p:sp>
    </p:spTree>
    <p:extLst>
      <p:ext uri="{BB962C8B-B14F-4D97-AF65-F5344CB8AC3E}">
        <p14:creationId xmlns:p14="http://schemas.microsoft.com/office/powerpoint/2010/main" val="3124848009"/>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74CF73-205F-459C-A6D7-00C7AB6582BC}"/>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3" name="Footer Placeholder 2">
            <a:extLst>
              <a:ext uri="{FF2B5EF4-FFF2-40B4-BE49-F238E27FC236}">
                <a16:creationId xmlns:a16="http://schemas.microsoft.com/office/drawing/2014/main" id="{31C66695-03C7-45AD-89D8-61652310F2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01B03E-364F-467B-9141-C5F21BE8BD5C}"/>
              </a:ext>
            </a:extLst>
          </p:cNvPr>
          <p:cNvSpPr>
            <a:spLocks noGrp="1"/>
          </p:cNvSpPr>
          <p:nvPr>
            <p:ph type="sldNum" sz="quarter" idx="12"/>
          </p:nvPr>
        </p:nvSpPr>
        <p:spPr/>
        <p:txBody>
          <a:bodyPr/>
          <a:lstStyle/>
          <a:p>
            <a:fld id="{A392C96F-A3F7-49E4-BBDE-64E6EB95E47E}" type="slidenum">
              <a:rPr lang="en-US" smtClean="0"/>
              <a:t>‹#›</a:t>
            </a:fld>
            <a:endParaRPr lang="en-US"/>
          </a:p>
        </p:txBody>
      </p:sp>
    </p:spTree>
    <p:extLst>
      <p:ext uri="{BB962C8B-B14F-4D97-AF65-F5344CB8AC3E}">
        <p14:creationId xmlns:p14="http://schemas.microsoft.com/office/powerpoint/2010/main" val="1196101726"/>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8C72-4083-4D27-B1E4-9D481EE1B7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D81F5-0D2D-4158-A191-38D9BD13BB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7D1D97-1321-4EFC-8785-6314B8B51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FE9F99-FF9F-4525-9F42-65C7C1C4D4EC}"/>
              </a:ext>
            </a:extLst>
          </p:cNvPr>
          <p:cNvSpPr>
            <a:spLocks noGrp="1"/>
          </p:cNvSpPr>
          <p:nvPr>
            <p:ph type="dt" sz="half" idx="10"/>
          </p:nvPr>
        </p:nvSpPr>
        <p:spPr/>
        <p:txBody>
          <a:bodyPr/>
          <a:lstStyle/>
          <a:p>
            <a:fld id="{750605C4-FBDB-41A7-A748-7706C0DB0F56}" type="datetimeFigureOut">
              <a:rPr lang="en-US" smtClean="0"/>
              <a:t>11/6/2022</a:t>
            </a:fld>
            <a:endParaRPr lang="en-US"/>
          </a:p>
        </p:txBody>
      </p:sp>
      <p:sp>
        <p:nvSpPr>
          <p:cNvPr id="6" name="Footer Placeholder 5">
            <a:extLst>
              <a:ext uri="{FF2B5EF4-FFF2-40B4-BE49-F238E27FC236}">
                <a16:creationId xmlns:a16="http://schemas.microsoft.com/office/drawing/2014/main" id="{E253143C-0180-4D63-A127-95E9E96389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22A1AC-8503-4A65-A5FF-4330F5DF0098}"/>
              </a:ext>
            </a:extLst>
          </p:cNvPr>
          <p:cNvSpPr>
            <a:spLocks noGrp="1"/>
          </p:cNvSpPr>
          <p:nvPr>
            <p:ph type="sldNum" sz="quarter" idx="12"/>
          </p:nvPr>
        </p:nvSpPr>
        <p:spPr/>
        <p:txBody>
          <a:bodyPr/>
          <a:lstStyle/>
          <a:p>
            <a:fld id="{A392C96F-A3F7-49E4-BBDE-64E6EB95E47E}" type="slidenum">
              <a:rPr lang="en-US" smtClean="0"/>
              <a:t>‹#›</a:t>
            </a:fld>
            <a:endParaRPr lang="en-US"/>
          </a:p>
        </p:txBody>
      </p:sp>
    </p:spTree>
    <p:extLst>
      <p:ext uri="{BB962C8B-B14F-4D97-AF65-F5344CB8AC3E}">
        <p14:creationId xmlns:p14="http://schemas.microsoft.com/office/powerpoint/2010/main" val="3046199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F950C1-AB00-4192-9CAD-572D3A762D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B34057-CD60-438A-A164-19C7784C71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64DC3-2E49-4A15-A410-CF8FB1DBB0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605C4-FBDB-41A7-A748-7706C0DB0F56}" type="datetimeFigureOut">
              <a:rPr lang="en-US" smtClean="0"/>
              <a:t>11/6/2022</a:t>
            </a:fld>
            <a:endParaRPr lang="en-US"/>
          </a:p>
        </p:txBody>
      </p:sp>
      <p:sp>
        <p:nvSpPr>
          <p:cNvPr id="5" name="Footer Placeholder 4">
            <a:extLst>
              <a:ext uri="{FF2B5EF4-FFF2-40B4-BE49-F238E27FC236}">
                <a16:creationId xmlns:a16="http://schemas.microsoft.com/office/drawing/2014/main" id="{FC15D816-DADD-42C9-B96D-8B4B5E5B5E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91B178-C2A6-4182-AC94-A86F46CFFD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2C96F-A3F7-49E4-BBDE-64E6EB95E47E}" type="slidenum">
              <a:rPr lang="en-US" smtClean="0"/>
              <a:t>‹#›</a:t>
            </a:fld>
            <a:endParaRPr lang="en-US"/>
          </a:p>
        </p:txBody>
      </p:sp>
      <p:pic>
        <p:nvPicPr>
          <p:cNvPr id="7" name="Picture 2">
            <a:extLst>
              <a:ext uri="{FF2B5EF4-FFF2-40B4-BE49-F238E27FC236}">
                <a16:creationId xmlns:a16="http://schemas.microsoft.com/office/drawing/2014/main" id="{BA8959A2-6798-42DC-A8B5-C90F5816EC81}"/>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3314" y="0"/>
            <a:ext cx="12205314" cy="723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387366"/>
      </p:ext>
    </p:extLst>
  </p:cSld>
  <p:clrMap bg1="dk1" tx1="lt1" bg2="dk2" tx2="lt2" accent1="accent1" accent2="accent2" accent3="accent3" accent4="accent4" accent5="accent5" accent6="accent6" hlink="hlink" folHlink="folHlink"/>
  <p:sldLayoutIdLst>
    <p:sldLayoutId id="2147484180" r:id="rId1"/>
    <p:sldLayoutId id="2147484181" r:id="rId2"/>
    <p:sldLayoutId id="214748419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 id="2147484190" r:id="rId12"/>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0459509"/>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sz="3600" b="1" dirty="0"/>
              <a:t>Fear Of Men</a:t>
            </a:r>
          </a:p>
          <a:p>
            <a:pPr lvl="1"/>
            <a:r>
              <a:rPr lang="en-US" sz="3200" dirty="0"/>
              <a:t>Proverbs 29:25</a:t>
            </a:r>
          </a:p>
          <a:p>
            <a:pPr lvl="1"/>
            <a:r>
              <a:rPr lang="en-US" sz="3200" dirty="0"/>
              <a:t>Matthew 10:28</a:t>
            </a:r>
          </a:p>
          <a:p>
            <a:pPr lvl="1"/>
            <a:r>
              <a:rPr lang="en-US" sz="3200" dirty="0"/>
              <a:t>Revelation 21:8</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0649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Revelation 21:8</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“But the cowardly, unbelieving, abominable, murderers, sexually immoral, sorcerers, idolaters, and all liars shall have their part in the lake which burns with fire and brimstone, which is the second death.”</a:t>
            </a:r>
          </a:p>
        </p:txBody>
      </p:sp>
    </p:spTree>
    <p:extLst>
      <p:ext uri="{BB962C8B-B14F-4D97-AF65-F5344CB8AC3E}">
        <p14:creationId xmlns:p14="http://schemas.microsoft.com/office/powerpoint/2010/main" val="1136864807"/>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sz="3600" b="1" dirty="0"/>
              <a:t>Fear Of Men</a:t>
            </a:r>
          </a:p>
          <a:p>
            <a:pPr lvl="1"/>
            <a:r>
              <a:rPr lang="en-US" sz="3200" dirty="0"/>
              <a:t>Proverbs 29:25</a:t>
            </a:r>
          </a:p>
          <a:p>
            <a:pPr lvl="1"/>
            <a:r>
              <a:rPr lang="en-US" sz="3200" dirty="0"/>
              <a:t>Matthew 10:28</a:t>
            </a:r>
          </a:p>
          <a:p>
            <a:pPr lvl="1"/>
            <a:r>
              <a:rPr lang="en-US" sz="3200" dirty="0"/>
              <a:t>Revelation 21:8</a:t>
            </a:r>
          </a:p>
          <a:p>
            <a:pPr lvl="1"/>
            <a:r>
              <a:rPr lang="en-US" sz="3200" dirty="0"/>
              <a:t>2 Timothy 1:7</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7330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anim calcmode="lin" valueType="num">
                                      <p:cBhvr>
                                        <p:cTn id="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2 Timothy 1:7</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“For God has not given us a spirit of fear, but of power and of love and of a sound mind.”</a:t>
            </a:r>
          </a:p>
        </p:txBody>
      </p:sp>
    </p:spTree>
    <p:extLst>
      <p:ext uri="{BB962C8B-B14F-4D97-AF65-F5344CB8AC3E}">
        <p14:creationId xmlns:p14="http://schemas.microsoft.com/office/powerpoint/2010/main" val="2863716560"/>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sz="3600" b="1" dirty="0"/>
              <a:t>Fear Of Men</a:t>
            </a:r>
          </a:p>
          <a:p>
            <a:pPr lvl="1"/>
            <a:r>
              <a:rPr lang="en-US" sz="3200" dirty="0"/>
              <a:t>Proverbs 29:25</a:t>
            </a:r>
          </a:p>
          <a:p>
            <a:pPr lvl="1"/>
            <a:r>
              <a:rPr lang="en-US" sz="3200" dirty="0"/>
              <a:t>Matthew 10:28</a:t>
            </a:r>
          </a:p>
          <a:p>
            <a:pPr lvl="1"/>
            <a:r>
              <a:rPr lang="en-US" sz="3200" dirty="0"/>
              <a:t>Revelation 21:8</a:t>
            </a:r>
          </a:p>
          <a:p>
            <a:pPr lvl="1"/>
            <a:r>
              <a:rPr lang="en-US" sz="3200" dirty="0"/>
              <a:t>2 Timothy 1:7</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1343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946650"/>
          </a:xfrm>
        </p:spPr>
        <p:txBody>
          <a:bodyPr>
            <a:normAutofit/>
          </a:bodyPr>
          <a:lstStyle/>
          <a:p>
            <a:r>
              <a:rPr lang="en-US" b="1" dirty="0"/>
              <a:t>Fear Of Men</a:t>
            </a:r>
          </a:p>
          <a:p>
            <a:pPr lvl="1"/>
            <a:r>
              <a:rPr lang="en-US" dirty="0"/>
              <a:t>We are afraid of how others will react to the truth.</a:t>
            </a:r>
          </a:p>
          <a:p>
            <a:pPr lvl="1"/>
            <a:r>
              <a:rPr lang="en-US" dirty="0"/>
              <a:t>We are afraid of offending others.</a:t>
            </a:r>
          </a:p>
          <a:p>
            <a:pPr lvl="1"/>
            <a:r>
              <a:rPr lang="en-US" dirty="0"/>
              <a:t>We fear confrontation and hostility. </a:t>
            </a:r>
          </a:p>
        </p:txBody>
      </p:sp>
      <p:pic>
        <p:nvPicPr>
          <p:cNvPr id="8" name="Picture 2" descr="Six times when it's better for a Christian to stay silent – Baptist News  Global">
            <a:extLst>
              <a:ext uri="{FF2B5EF4-FFF2-40B4-BE49-F238E27FC236}">
                <a16:creationId xmlns:a16="http://schemas.microsoft.com/office/drawing/2014/main" id="{31A590F4-B12B-441D-8DCF-D914C3A4D1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22130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Acts 18:9-10</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085850" y="1818283"/>
            <a:ext cx="5010150" cy="4918075"/>
          </a:xfrm>
        </p:spPr>
        <p:txBody>
          <a:bodyPr>
            <a:normAutofit/>
          </a:bodyPr>
          <a:lstStyle/>
          <a:p>
            <a:pPr marL="0" indent="0">
              <a:buNone/>
            </a:pPr>
            <a:r>
              <a:rPr lang="en-US" sz="3600" dirty="0"/>
              <a:t>“Now the Lord spoke to Paul in the night by a vision, “</a:t>
            </a:r>
            <a:r>
              <a:rPr lang="en-US" sz="3600" b="1" dirty="0">
                <a:solidFill>
                  <a:schemeClr val="accent2"/>
                </a:solidFill>
              </a:rPr>
              <a:t>Do not be afraid, but speak, and do not keep silent</a:t>
            </a:r>
            <a:r>
              <a:rPr lang="en-US" sz="3600" dirty="0"/>
              <a:t>; for I am with you, and no one will attack you to hurt you; for I have many people in this city.”</a:t>
            </a:r>
          </a:p>
        </p:txBody>
      </p:sp>
      <p:pic>
        <p:nvPicPr>
          <p:cNvPr id="4" name="Picture 2" descr="Six times when it's better for a Christian to stay silent – Baptist News  Global">
            <a:extLst>
              <a:ext uri="{FF2B5EF4-FFF2-40B4-BE49-F238E27FC236}">
                <a16:creationId xmlns:a16="http://schemas.microsoft.com/office/drawing/2014/main" id="{900201FE-4546-40F8-A7C4-95D5B37642C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209534"/>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b="1" dirty="0"/>
              <a:t>Ashamed Of The Gospel</a:t>
            </a:r>
          </a:p>
          <a:p>
            <a:pPr lvl="1"/>
            <a:r>
              <a:rPr lang="en-US" dirty="0"/>
              <a:t>Luke 9:26</a:t>
            </a:r>
          </a:p>
          <a:p>
            <a:pPr lvl="1"/>
            <a:endParaRPr lang="en-US" dirty="0"/>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39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Luke 9:26</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“For whoever is ashamed of Me and My words, of him the Son of Man will be ashamed when He comes in His own glory, and in His Father’s, and of the holy angels.”</a:t>
            </a:r>
          </a:p>
        </p:txBody>
      </p:sp>
    </p:spTree>
    <p:extLst>
      <p:ext uri="{BB962C8B-B14F-4D97-AF65-F5344CB8AC3E}">
        <p14:creationId xmlns:p14="http://schemas.microsoft.com/office/powerpoint/2010/main" val="3553491146"/>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b="1" dirty="0"/>
              <a:t>Ashamed Of The Gospel</a:t>
            </a:r>
          </a:p>
          <a:p>
            <a:pPr lvl="1"/>
            <a:r>
              <a:rPr lang="en-US" dirty="0"/>
              <a:t>Luke 9:26</a:t>
            </a:r>
          </a:p>
          <a:p>
            <a:pPr lvl="1"/>
            <a:r>
              <a:rPr lang="en-US" dirty="0"/>
              <a:t>Matthew 10:32-33</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4743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86B40B-6E7C-4428-8D11-88321761B4E9}"/>
              </a:ext>
            </a:extLst>
          </p:cNvPr>
          <p:cNvSpPr txBox="1"/>
          <p:nvPr/>
        </p:nvSpPr>
        <p:spPr>
          <a:xfrm>
            <a:off x="6881092" y="6511635"/>
            <a:ext cx="5310908" cy="307777"/>
          </a:xfrm>
          <a:prstGeom prst="rect">
            <a:avLst/>
          </a:prstGeom>
          <a:noFill/>
        </p:spPr>
        <p:txBody>
          <a:bodyPr wrap="square" rtlCol="0">
            <a:spAutoFit/>
          </a:bodyPr>
          <a:lstStyle/>
          <a:p>
            <a:pPr algn="ctr"/>
            <a:endParaRPr lang="en-US" sz="1400" i="1" dirty="0">
              <a:solidFill>
                <a:schemeClr val="bg1">
                  <a:lumMod val="50000"/>
                </a:schemeClr>
              </a:solidFill>
            </a:endParaRPr>
          </a:p>
        </p:txBody>
      </p:sp>
      <p:sp>
        <p:nvSpPr>
          <p:cNvPr id="4" name="Title 3">
            <a:extLst>
              <a:ext uri="{FF2B5EF4-FFF2-40B4-BE49-F238E27FC236}">
                <a16:creationId xmlns:a16="http://schemas.microsoft.com/office/drawing/2014/main" id="{BF91EBD0-477E-4B8B-AE01-7D1A2D0A79BA}"/>
              </a:ext>
            </a:extLst>
          </p:cNvPr>
          <p:cNvSpPr>
            <a:spLocks noGrp="1"/>
          </p:cNvSpPr>
          <p:nvPr>
            <p:ph type="ctrTitle"/>
          </p:nvPr>
        </p:nvSpPr>
        <p:spPr>
          <a:xfrm>
            <a:off x="7572374" y="1905000"/>
            <a:ext cx="4619626" cy="3048000"/>
          </a:xfrm>
        </p:spPr>
        <p:txBody>
          <a:bodyPr/>
          <a:lstStyle/>
          <a:p>
            <a:r>
              <a:rPr lang="en-US" dirty="0"/>
              <a:t>Is Your Light </a:t>
            </a:r>
            <a:br>
              <a:rPr lang="en-US" dirty="0"/>
            </a:br>
            <a:r>
              <a:rPr lang="en-US" dirty="0"/>
              <a:t>Hidden Under </a:t>
            </a:r>
            <a:br>
              <a:rPr lang="en-US" dirty="0"/>
            </a:br>
            <a:r>
              <a:rPr lang="en-US" dirty="0"/>
              <a:t>A Basket?</a:t>
            </a:r>
            <a:br>
              <a:rPr lang="en-US" dirty="0"/>
            </a:br>
            <a:endParaRPr lang="en-US" dirty="0"/>
          </a:p>
        </p:txBody>
      </p:sp>
      <p:sp>
        <p:nvSpPr>
          <p:cNvPr id="5" name="Subtitle 4">
            <a:extLst>
              <a:ext uri="{FF2B5EF4-FFF2-40B4-BE49-F238E27FC236}">
                <a16:creationId xmlns:a16="http://schemas.microsoft.com/office/drawing/2014/main" id="{8B76D9AA-5CD9-4301-B166-FBFB857B95A4}"/>
              </a:ext>
            </a:extLst>
          </p:cNvPr>
          <p:cNvSpPr>
            <a:spLocks noGrp="1"/>
          </p:cNvSpPr>
          <p:nvPr>
            <p:ph type="subTitle" idx="1"/>
          </p:nvPr>
        </p:nvSpPr>
        <p:spPr/>
        <p:txBody>
          <a:bodyPr>
            <a:normAutofit/>
          </a:bodyPr>
          <a:lstStyle/>
          <a:p>
            <a:r>
              <a:rPr lang="en-US" sz="2000" i="1" dirty="0">
                <a:solidFill>
                  <a:schemeClr val="tx1">
                    <a:lumMod val="50000"/>
                  </a:schemeClr>
                </a:solidFill>
              </a:rPr>
              <a:t>Adapted from Jesse Flowers’ The Silent Christian </a:t>
            </a:r>
          </a:p>
          <a:p>
            <a:endParaRPr lang="en-US" sz="2000" i="1" dirty="0">
              <a:solidFill>
                <a:schemeClr val="tx1">
                  <a:lumMod val="50000"/>
                </a:schemeClr>
              </a:solidFill>
            </a:endParaRPr>
          </a:p>
        </p:txBody>
      </p:sp>
    </p:spTree>
    <p:extLst>
      <p:ext uri="{BB962C8B-B14F-4D97-AF65-F5344CB8AC3E}">
        <p14:creationId xmlns:p14="http://schemas.microsoft.com/office/powerpoint/2010/main" val="3371831249"/>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Matthew 10:32-33</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“Therefore whoever confesses Me before men, him I will also confess before My Father who is in heaven. But whoever denies Me before men, him I will also deny before My Father who is in heaven.”</a:t>
            </a:r>
          </a:p>
        </p:txBody>
      </p:sp>
    </p:spTree>
    <p:extLst>
      <p:ext uri="{BB962C8B-B14F-4D97-AF65-F5344CB8AC3E}">
        <p14:creationId xmlns:p14="http://schemas.microsoft.com/office/powerpoint/2010/main" val="4040472195"/>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b="1" dirty="0"/>
              <a:t>Ashamed Of The Gospel</a:t>
            </a:r>
          </a:p>
          <a:p>
            <a:pPr lvl="1"/>
            <a:r>
              <a:rPr lang="en-US" dirty="0"/>
              <a:t>Luke 9:26</a:t>
            </a:r>
          </a:p>
          <a:p>
            <a:pPr lvl="1"/>
            <a:r>
              <a:rPr lang="en-US" dirty="0"/>
              <a:t>Matthew 10:32-33</a:t>
            </a:r>
          </a:p>
          <a:p>
            <a:pPr lvl="1"/>
            <a:r>
              <a:rPr lang="en-US" dirty="0"/>
              <a:t>Romans 1:16-17</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4163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Romans 1:16-17</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“For I am not ashamed of the gospel of Christ, for it is the power of God to salvation for everyone who believes, for the Jew first and also for the Greek. For in it the righteousness of God is revealed from faith to faith; as it is written, “The just shall live by faith.”</a:t>
            </a:r>
          </a:p>
        </p:txBody>
      </p:sp>
    </p:spTree>
    <p:extLst>
      <p:ext uri="{BB962C8B-B14F-4D97-AF65-F5344CB8AC3E}">
        <p14:creationId xmlns:p14="http://schemas.microsoft.com/office/powerpoint/2010/main" val="847172307"/>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b="1" dirty="0"/>
              <a:t>Ashamed Of The Gospel</a:t>
            </a:r>
          </a:p>
          <a:p>
            <a:pPr lvl="1"/>
            <a:r>
              <a:rPr lang="en-US" dirty="0"/>
              <a:t>Luke 9:26</a:t>
            </a:r>
          </a:p>
          <a:p>
            <a:pPr lvl="1"/>
            <a:r>
              <a:rPr lang="en-US" dirty="0"/>
              <a:t>Matthew 10:32-33</a:t>
            </a:r>
          </a:p>
          <a:p>
            <a:pPr lvl="1"/>
            <a:r>
              <a:rPr lang="en-US" dirty="0"/>
              <a:t>Romans 1:16-17</a:t>
            </a:r>
          </a:p>
          <a:p>
            <a:pPr lvl="1"/>
            <a:r>
              <a:rPr lang="en-US" dirty="0"/>
              <a:t>2 Timothy 1:7-8</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788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anim calcmode="lin" valueType="num">
                                      <p:cBhvr>
                                        <p:cTn id="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2 Timothy 1:7-8</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fontScale="92500"/>
          </a:bodyPr>
          <a:lstStyle/>
          <a:p>
            <a:pPr marL="0" indent="0">
              <a:buNone/>
            </a:pPr>
            <a:r>
              <a:rPr lang="en-US" sz="4400" dirty="0"/>
              <a:t>“For God has not given us a spirit of fear, but of power and of love and of a sound mind.</a:t>
            </a:r>
          </a:p>
          <a:p>
            <a:pPr marL="0" indent="0">
              <a:buNone/>
            </a:pPr>
            <a:r>
              <a:rPr lang="en-US" sz="4400" dirty="0"/>
              <a:t>Therefore do not be ashamed of the testimony of our Lord, nor of me His prisoner, but share with me in the sufferings for the gospel according to the power of God,”</a:t>
            </a:r>
          </a:p>
        </p:txBody>
      </p:sp>
    </p:spTree>
    <p:extLst>
      <p:ext uri="{BB962C8B-B14F-4D97-AF65-F5344CB8AC3E}">
        <p14:creationId xmlns:p14="http://schemas.microsoft.com/office/powerpoint/2010/main" val="4078508374"/>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b="1" dirty="0"/>
              <a:t>Ashamed Of The Gospel</a:t>
            </a:r>
          </a:p>
          <a:p>
            <a:pPr lvl="1"/>
            <a:r>
              <a:rPr lang="en-US" dirty="0"/>
              <a:t>Luke 9:26</a:t>
            </a:r>
          </a:p>
          <a:p>
            <a:pPr lvl="1"/>
            <a:r>
              <a:rPr lang="en-US" dirty="0"/>
              <a:t>Matthew 10:32-33</a:t>
            </a:r>
          </a:p>
          <a:p>
            <a:pPr lvl="1"/>
            <a:r>
              <a:rPr lang="en-US" dirty="0"/>
              <a:t>Romans 1:16-17</a:t>
            </a:r>
          </a:p>
          <a:p>
            <a:pPr lvl="1"/>
            <a:r>
              <a:rPr lang="en-US" dirty="0"/>
              <a:t>2 Timothy 1:7-8</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1471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199" y="1825625"/>
            <a:ext cx="7581406" cy="5384800"/>
          </a:xfrm>
        </p:spPr>
        <p:txBody>
          <a:bodyPr>
            <a:normAutofit/>
          </a:bodyPr>
          <a:lstStyle/>
          <a:p>
            <a:r>
              <a:rPr lang="en-US" b="1" dirty="0"/>
              <a:t>Ashamed Of The Gospel</a:t>
            </a:r>
          </a:p>
          <a:p>
            <a:pPr lvl="1"/>
            <a:r>
              <a:rPr lang="en-US" dirty="0"/>
              <a:t>We are ashamed of how </a:t>
            </a:r>
            <a:br>
              <a:rPr lang="en-US" dirty="0"/>
            </a:br>
            <a:r>
              <a:rPr lang="en-US" dirty="0"/>
              <a:t>narrow the way is.</a:t>
            </a:r>
          </a:p>
          <a:p>
            <a:pPr lvl="1"/>
            <a:r>
              <a:rPr lang="en-US" dirty="0"/>
              <a:t>We are ashamed of the </a:t>
            </a:r>
            <a:br>
              <a:rPr lang="en-US" dirty="0"/>
            </a:br>
            <a:r>
              <a:rPr lang="en-US" dirty="0"/>
              <a:t>one true Church.</a:t>
            </a:r>
          </a:p>
          <a:p>
            <a:pPr lvl="1"/>
            <a:r>
              <a:rPr lang="en-US" dirty="0"/>
              <a:t>We are ashamed of Bible </a:t>
            </a:r>
            <a:br>
              <a:rPr lang="en-US" dirty="0"/>
            </a:br>
            <a:r>
              <a:rPr lang="en-US" dirty="0"/>
              <a:t>baptism &amp; its necessity.</a:t>
            </a:r>
          </a:p>
          <a:p>
            <a:pPr lvl="1"/>
            <a:r>
              <a:rPr lang="en-US" dirty="0"/>
              <a:t>We are ashamed of New </a:t>
            </a:r>
            <a:br>
              <a:rPr lang="en-US" dirty="0"/>
            </a:br>
            <a:r>
              <a:rPr lang="en-US" dirty="0"/>
              <a:t>Testament worship (music).</a:t>
            </a:r>
          </a:p>
          <a:p>
            <a:pPr lvl="1"/>
            <a:r>
              <a:rPr lang="en-US" dirty="0"/>
              <a:t>We are ashamed of the role of women.</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4157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anim calcmode="lin" valueType="num">
                                      <p:cBhvr>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a:xfrm>
            <a:off x="838200" y="365125"/>
            <a:ext cx="10515600" cy="1325563"/>
          </a:xfrm>
        </p:spPr>
        <p:txBody>
          <a:bodyPr anchor="b"/>
          <a:lstStyle/>
          <a:p>
            <a:r>
              <a:rPr lang="en-US"/>
              <a:t>Mark 8:38</a:t>
            </a:r>
            <a:endParaRPr lang="en-US" dirty="0"/>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838200" y="1825625"/>
            <a:ext cx="5257800" cy="4351338"/>
          </a:xfrm>
        </p:spPr>
        <p:txBody>
          <a:bodyPr>
            <a:normAutofit/>
          </a:bodyPr>
          <a:lstStyle/>
          <a:p>
            <a:pPr lvl="0"/>
            <a:r>
              <a:rPr lang="en-US" dirty="0"/>
              <a:t>“</a:t>
            </a:r>
            <a:r>
              <a:rPr lang="en-US" noProof="0" dirty="0"/>
              <a:t>For </a:t>
            </a:r>
            <a:r>
              <a:rPr lang="en-US" b="1" noProof="0" dirty="0">
                <a:solidFill>
                  <a:schemeClr val="accent2"/>
                </a:solidFill>
              </a:rPr>
              <a:t>whoever is ashamed of Me and My words</a:t>
            </a:r>
            <a:r>
              <a:rPr lang="en-US" noProof="0" dirty="0"/>
              <a:t> in this adulterous and sinful generation, </a:t>
            </a:r>
            <a:r>
              <a:rPr lang="en-US" b="1" noProof="0" dirty="0">
                <a:solidFill>
                  <a:schemeClr val="accent2"/>
                </a:solidFill>
              </a:rPr>
              <a:t>of him the Son of Man also will be ashamed</a:t>
            </a:r>
            <a:r>
              <a:rPr lang="en-US" b="1" noProof="0" dirty="0"/>
              <a:t> </a:t>
            </a:r>
            <a:r>
              <a:rPr lang="en-US" noProof="0" dirty="0"/>
              <a:t>when He comes in the glory of His Father with the holy angels</a:t>
            </a:r>
            <a:r>
              <a:rPr lang="en-US" dirty="0"/>
              <a:t>.”</a:t>
            </a:r>
          </a:p>
        </p:txBody>
      </p:sp>
      <p:pic>
        <p:nvPicPr>
          <p:cNvPr id="4" name="Picture 2" descr="Six times when it's better for a Christian to stay silent – Baptist News  Global">
            <a:extLst>
              <a:ext uri="{FF2B5EF4-FFF2-40B4-BE49-F238E27FC236}">
                <a16:creationId xmlns:a16="http://schemas.microsoft.com/office/drawing/2014/main" id="{900201FE-4546-40F8-A7C4-95D5B37642C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615952"/>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6305550" cy="4351338"/>
          </a:xfrm>
        </p:spPr>
        <p:txBody>
          <a:bodyPr>
            <a:normAutofit/>
          </a:bodyPr>
          <a:lstStyle/>
          <a:p>
            <a:r>
              <a:rPr lang="en-US" b="1" dirty="0"/>
              <a:t>We Seek The Approval Of Men</a:t>
            </a:r>
          </a:p>
          <a:p>
            <a:pPr lvl="1"/>
            <a:r>
              <a:rPr lang="en-US" dirty="0"/>
              <a:t>John 12:42-43</a:t>
            </a:r>
          </a:p>
          <a:p>
            <a:pPr lvl="1"/>
            <a:endParaRPr lang="en-US" dirty="0"/>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873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John 12:42-43</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“Nevertheless even among the rulers many believed in Him, but because of the Pharisees they did not confess Him, lest they should be put out of the synagogue; for they loved the praise of men more than the praise of God.”</a:t>
            </a:r>
          </a:p>
        </p:txBody>
      </p:sp>
    </p:spTree>
    <p:extLst>
      <p:ext uri="{BB962C8B-B14F-4D97-AF65-F5344CB8AC3E}">
        <p14:creationId xmlns:p14="http://schemas.microsoft.com/office/powerpoint/2010/main" val="3378765068"/>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John 19:38</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“After this, Joseph of Arimathea, </a:t>
            </a:r>
            <a:br>
              <a:rPr lang="en-US" sz="4400" dirty="0"/>
            </a:br>
            <a:r>
              <a:rPr lang="en-US" sz="4400" b="1" dirty="0">
                <a:solidFill>
                  <a:schemeClr val="accent2"/>
                </a:solidFill>
              </a:rPr>
              <a:t>being a disciple of Jesus, but secretly, </a:t>
            </a:r>
            <a:br>
              <a:rPr lang="en-US" sz="4400" b="1" dirty="0">
                <a:solidFill>
                  <a:schemeClr val="accent2"/>
                </a:solidFill>
              </a:rPr>
            </a:br>
            <a:r>
              <a:rPr lang="en-US" sz="4400" b="1" dirty="0">
                <a:solidFill>
                  <a:schemeClr val="accent2"/>
                </a:solidFill>
              </a:rPr>
              <a:t>for fear of the Jews</a:t>
            </a:r>
            <a:r>
              <a:rPr lang="en-US" sz="4400" dirty="0"/>
              <a:t>, asked Pilate that </a:t>
            </a:r>
            <a:br>
              <a:rPr lang="en-US" sz="4400" dirty="0"/>
            </a:br>
            <a:r>
              <a:rPr lang="en-US" sz="4400" dirty="0"/>
              <a:t>he might take away the body of Jesus; </a:t>
            </a:r>
            <a:br>
              <a:rPr lang="en-US" sz="4400" dirty="0"/>
            </a:br>
            <a:r>
              <a:rPr lang="en-US" sz="4400" dirty="0"/>
              <a:t>and Pilate gave him permission. </a:t>
            </a:r>
            <a:br>
              <a:rPr lang="en-US" sz="4400" dirty="0"/>
            </a:br>
            <a:r>
              <a:rPr lang="en-US" sz="4400" dirty="0"/>
              <a:t>So he came and took the body of Jesus.”</a:t>
            </a:r>
          </a:p>
        </p:txBody>
      </p:sp>
    </p:spTree>
    <p:extLst>
      <p:ext uri="{BB962C8B-B14F-4D97-AF65-F5344CB8AC3E}">
        <p14:creationId xmlns:p14="http://schemas.microsoft.com/office/powerpoint/2010/main" val="2160245426"/>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6305550" cy="4351338"/>
          </a:xfrm>
        </p:spPr>
        <p:txBody>
          <a:bodyPr>
            <a:normAutofit/>
          </a:bodyPr>
          <a:lstStyle/>
          <a:p>
            <a:r>
              <a:rPr lang="en-US" b="1" dirty="0"/>
              <a:t>We Seek The Approval Of Men</a:t>
            </a:r>
          </a:p>
          <a:p>
            <a:pPr lvl="1"/>
            <a:r>
              <a:rPr lang="en-US" dirty="0"/>
              <a:t>John 12:42-43</a:t>
            </a:r>
          </a:p>
          <a:p>
            <a:pPr lvl="1"/>
            <a:r>
              <a:rPr lang="en-US" dirty="0"/>
              <a:t>John 5:41, 44</a:t>
            </a:r>
          </a:p>
          <a:p>
            <a:pPr lvl="1"/>
            <a:endParaRPr lang="en-US" dirty="0"/>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470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John 5:41,44</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“I do not receive honor from men…How can you believe, who receive honor from one another, and do not seek the honor that comes from the only God?”</a:t>
            </a:r>
          </a:p>
        </p:txBody>
      </p:sp>
    </p:spTree>
    <p:extLst>
      <p:ext uri="{BB962C8B-B14F-4D97-AF65-F5344CB8AC3E}">
        <p14:creationId xmlns:p14="http://schemas.microsoft.com/office/powerpoint/2010/main" val="1082910454"/>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6305550" cy="4351338"/>
          </a:xfrm>
        </p:spPr>
        <p:txBody>
          <a:bodyPr>
            <a:normAutofit/>
          </a:bodyPr>
          <a:lstStyle/>
          <a:p>
            <a:r>
              <a:rPr lang="en-US" b="1" dirty="0"/>
              <a:t>We Seek The Approval Of Men</a:t>
            </a:r>
          </a:p>
          <a:p>
            <a:pPr lvl="1"/>
            <a:r>
              <a:rPr lang="en-US" dirty="0"/>
              <a:t>John 12:42-43</a:t>
            </a:r>
          </a:p>
          <a:p>
            <a:pPr lvl="1"/>
            <a:r>
              <a:rPr lang="en-US" dirty="0"/>
              <a:t>John 5:41, 44</a:t>
            </a:r>
          </a:p>
          <a:p>
            <a:pPr lvl="1"/>
            <a:r>
              <a:rPr lang="en-US" dirty="0"/>
              <a:t>Galatians 1:10</a:t>
            </a:r>
          </a:p>
          <a:p>
            <a:pPr lvl="1"/>
            <a:endParaRPr lang="en-US" dirty="0"/>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1661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Galatians 1:10</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“For do I now persuade men, or God? Or do I seek to please men? For if I still pleased men, I would not be a bondservant of Christ.”</a:t>
            </a:r>
          </a:p>
        </p:txBody>
      </p:sp>
    </p:spTree>
    <p:extLst>
      <p:ext uri="{BB962C8B-B14F-4D97-AF65-F5344CB8AC3E}">
        <p14:creationId xmlns:p14="http://schemas.microsoft.com/office/powerpoint/2010/main" val="464805082"/>
      </p:ext>
    </p:extLst>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6305550" cy="4351338"/>
          </a:xfrm>
        </p:spPr>
        <p:txBody>
          <a:bodyPr>
            <a:normAutofit/>
          </a:bodyPr>
          <a:lstStyle/>
          <a:p>
            <a:r>
              <a:rPr lang="en-US" b="1" dirty="0"/>
              <a:t>We Seek The Approval Of Men</a:t>
            </a:r>
          </a:p>
          <a:p>
            <a:pPr lvl="1"/>
            <a:r>
              <a:rPr lang="en-US" dirty="0"/>
              <a:t>John 12:42-43</a:t>
            </a:r>
          </a:p>
          <a:p>
            <a:pPr lvl="1"/>
            <a:r>
              <a:rPr lang="en-US" dirty="0"/>
              <a:t>John 5:41, 44</a:t>
            </a:r>
          </a:p>
          <a:p>
            <a:pPr lvl="1"/>
            <a:r>
              <a:rPr lang="en-US" dirty="0"/>
              <a:t>Galatians 1:10</a:t>
            </a:r>
          </a:p>
          <a:p>
            <a:pPr lvl="1"/>
            <a:r>
              <a:rPr lang="en-US" dirty="0"/>
              <a:t>1 Thessalonians 2:4</a:t>
            </a:r>
          </a:p>
          <a:p>
            <a:pPr lvl="1"/>
            <a:endParaRPr lang="en-US" dirty="0"/>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8701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1 Thessalonians 2:4</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“But as we have been approved by God to be entrusted with the gospel, even so we speak, not as pleasing men, but God who tests our hearts.”</a:t>
            </a:r>
          </a:p>
        </p:txBody>
      </p:sp>
    </p:spTree>
    <p:extLst>
      <p:ext uri="{BB962C8B-B14F-4D97-AF65-F5344CB8AC3E}">
        <p14:creationId xmlns:p14="http://schemas.microsoft.com/office/powerpoint/2010/main" val="2915257114"/>
      </p:ext>
    </p:extLst>
  </p:cSld>
  <p:clrMapOvr>
    <a:masterClrMapping/>
  </p:clrMapOvr>
  <p:transition spd="slow">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6305550" cy="4351338"/>
          </a:xfrm>
        </p:spPr>
        <p:txBody>
          <a:bodyPr>
            <a:normAutofit/>
          </a:bodyPr>
          <a:lstStyle/>
          <a:p>
            <a:r>
              <a:rPr lang="en-US" b="1" dirty="0"/>
              <a:t>We Seek The Approval Of Men</a:t>
            </a:r>
          </a:p>
          <a:p>
            <a:pPr lvl="1"/>
            <a:r>
              <a:rPr lang="en-US" dirty="0"/>
              <a:t>John 12:42-43</a:t>
            </a:r>
          </a:p>
          <a:p>
            <a:pPr lvl="1"/>
            <a:r>
              <a:rPr lang="en-US" dirty="0"/>
              <a:t>John 5:41, 44</a:t>
            </a:r>
          </a:p>
          <a:p>
            <a:pPr lvl="1"/>
            <a:r>
              <a:rPr lang="en-US" dirty="0"/>
              <a:t>Galatians 1:10</a:t>
            </a:r>
          </a:p>
          <a:p>
            <a:pPr lvl="1"/>
            <a:r>
              <a:rPr lang="en-US" dirty="0"/>
              <a:t>1 Thessalonians 2:4</a:t>
            </a:r>
          </a:p>
          <a:p>
            <a:pPr lvl="1"/>
            <a:endParaRPr lang="en-US" dirty="0"/>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1325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6229350" cy="4889500"/>
          </a:xfrm>
        </p:spPr>
        <p:txBody>
          <a:bodyPr>
            <a:normAutofit/>
          </a:bodyPr>
          <a:lstStyle/>
          <a:p>
            <a:r>
              <a:rPr lang="en-US" b="1" dirty="0"/>
              <a:t>We Seek The Approval Of Men</a:t>
            </a:r>
          </a:p>
          <a:p>
            <a:pPr lvl="1"/>
            <a:r>
              <a:rPr lang="en-US" dirty="0"/>
              <a:t>We naturally want others </a:t>
            </a:r>
            <a:br>
              <a:rPr lang="en-US" dirty="0"/>
            </a:br>
            <a:r>
              <a:rPr lang="en-US" dirty="0"/>
              <a:t>to like us.</a:t>
            </a:r>
          </a:p>
          <a:p>
            <a:pPr lvl="1"/>
            <a:r>
              <a:rPr lang="en-US" dirty="0"/>
              <a:t>We want to fit in at </a:t>
            </a:r>
            <a:br>
              <a:rPr lang="en-US" dirty="0"/>
            </a:br>
            <a:r>
              <a:rPr lang="en-US" dirty="0"/>
              <a:t>school, work, and in our community. </a:t>
            </a:r>
          </a:p>
          <a:p>
            <a:pPr lvl="1"/>
            <a:r>
              <a:rPr lang="en-US" dirty="0"/>
              <a:t>We want to be accepted </a:t>
            </a:r>
            <a:br>
              <a:rPr lang="en-US" dirty="0"/>
            </a:br>
            <a:r>
              <a:rPr lang="en-US" dirty="0"/>
              <a:t>and receive the approval </a:t>
            </a:r>
            <a:br>
              <a:rPr lang="en-US" dirty="0"/>
            </a:br>
            <a:r>
              <a:rPr lang="en-US" dirty="0"/>
              <a:t>of our peers and the world.</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906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a:xfrm>
            <a:off x="838200" y="365125"/>
            <a:ext cx="10515600" cy="1325563"/>
          </a:xfrm>
        </p:spPr>
        <p:txBody>
          <a:bodyPr anchor="b"/>
          <a:lstStyle/>
          <a:p>
            <a:r>
              <a:rPr lang="en-US" dirty="0"/>
              <a:t>James 4:4</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838200" y="1825625"/>
            <a:ext cx="5295900" cy="4351338"/>
          </a:xfrm>
        </p:spPr>
        <p:txBody>
          <a:bodyPr>
            <a:normAutofit/>
          </a:bodyPr>
          <a:lstStyle/>
          <a:p>
            <a:pPr lvl="0"/>
            <a:r>
              <a:rPr lang="en-US" dirty="0"/>
              <a:t>“</a:t>
            </a:r>
            <a:r>
              <a:rPr lang="en-US" dirty="0" err="1"/>
              <a:t>Adu</a:t>
            </a:r>
            <a:r>
              <a:rPr lang="en-US" noProof="0" dirty="0" err="1"/>
              <a:t>lterers</a:t>
            </a:r>
            <a:r>
              <a:rPr lang="en-US" noProof="0" dirty="0"/>
              <a:t> and adulteresses! Do you not know that friendship with the world is enmity with God? Whoever therefore </a:t>
            </a:r>
            <a:r>
              <a:rPr lang="en-US" b="1" noProof="0" dirty="0">
                <a:solidFill>
                  <a:schemeClr val="accent2"/>
                </a:solidFill>
              </a:rPr>
              <a:t>wants to be a friend of the world makes himself an enemy of God</a:t>
            </a:r>
            <a:r>
              <a:rPr lang="en-US" dirty="0"/>
              <a:t>.”</a:t>
            </a:r>
          </a:p>
        </p:txBody>
      </p:sp>
      <p:pic>
        <p:nvPicPr>
          <p:cNvPr id="4" name="Picture 2" descr="Six times when it's better for a Christian to stay silent – Baptist News  Global">
            <a:extLst>
              <a:ext uri="{FF2B5EF4-FFF2-40B4-BE49-F238E27FC236}">
                <a16:creationId xmlns:a16="http://schemas.microsoft.com/office/drawing/2014/main" id="{900201FE-4546-40F8-A7C4-95D5B37642C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97616"/>
      </p:ext>
    </p:extLst>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a:xfrm>
            <a:off x="838200" y="365125"/>
            <a:ext cx="10515600" cy="1325563"/>
          </a:xfrm>
        </p:spPr>
        <p:txBody>
          <a:bodyPr anchor="b"/>
          <a:lstStyle/>
          <a:p>
            <a:r>
              <a:rPr lang="en-US" dirty="0"/>
              <a:t>We are not Saved to be Silent</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838199" y="1825625"/>
            <a:ext cx="10334625" cy="4927600"/>
          </a:xfrm>
        </p:spPr>
        <p:txBody>
          <a:bodyPr>
            <a:normAutofit lnSpcReduction="10000"/>
          </a:bodyPr>
          <a:lstStyle/>
          <a:p>
            <a:pPr marL="0" lvl="0" indent="0">
              <a:buNone/>
            </a:pPr>
            <a:r>
              <a:rPr lang="en-US" dirty="0"/>
              <a:t>Ezek. 3:17-19</a:t>
            </a:r>
          </a:p>
          <a:p>
            <a:pPr marL="457200" lvl="1" indent="0">
              <a:buNone/>
            </a:pPr>
            <a:r>
              <a:rPr lang="en-US" dirty="0"/>
              <a:t>“Son of man, I have made you a watchman for the house of Israel; therefore hear a word from My mouth, and give them warning from Me: When I say to the wicked, 'You shall surely die,' and you give him no warning, nor speak to warn the wicked from his wicked way, to save his life, that same wicked man shall die in his iniquity; but his blood I will require at your hand. Yet, if you warn the wicked, and he does not turn from his wickedness, nor from his wicked way, he shall die in his iniquity; but you have delivered your soul.”</a:t>
            </a:r>
          </a:p>
        </p:txBody>
      </p:sp>
    </p:spTree>
    <p:extLst>
      <p:ext uri="{BB962C8B-B14F-4D97-AF65-F5344CB8AC3E}">
        <p14:creationId xmlns:p14="http://schemas.microsoft.com/office/powerpoint/2010/main" val="1709611858"/>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A70FE-03D2-59F2-06BB-8EBF0A50750E}"/>
              </a:ext>
            </a:extLst>
          </p:cNvPr>
          <p:cNvSpPr>
            <a:spLocks noGrp="1"/>
          </p:cNvSpPr>
          <p:nvPr>
            <p:ph type="title"/>
          </p:nvPr>
        </p:nvSpPr>
        <p:spPr/>
        <p:txBody>
          <a:bodyPr vert="horz" lIns="91440" tIns="45720" rIns="91440" bIns="45720" rtlCol="0" anchor="b">
            <a:normAutofit fontScale="90000"/>
          </a:bodyPr>
          <a:lstStyle/>
          <a:p>
            <a:pPr algn="ctr"/>
            <a:r>
              <a:rPr lang="en-US" sz="5000" b="1" dirty="0">
                <a:latin typeface="Cambria" panose="02040503050406030204" pitchFamily="18" charset="0"/>
                <a:ea typeface="Cambria" panose="02040503050406030204" pitchFamily="18" charset="0"/>
              </a:rPr>
              <a:t>Study: What Americans Really Think</a:t>
            </a:r>
          </a:p>
        </p:txBody>
      </p:sp>
      <p:sp>
        <p:nvSpPr>
          <p:cNvPr id="7" name="Content Placeholder 6">
            <a:extLst>
              <a:ext uri="{FF2B5EF4-FFF2-40B4-BE49-F238E27FC236}">
                <a16:creationId xmlns:a16="http://schemas.microsoft.com/office/drawing/2014/main" id="{1491EE28-21BB-4CE7-BC2A-3CCC0E47ABD6}"/>
              </a:ext>
            </a:extLst>
          </p:cNvPr>
          <p:cNvSpPr>
            <a:spLocks noGrp="1"/>
          </p:cNvSpPr>
          <p:nvPr>
            <p:ph idx="1"/>
          </p:nvPr>
        </p:nvSpPr>
        <p:spPr>
          <a:xfrm>
            <a:off x="1318161" y="1825625"/>
            <a:ext cx="10035638" cy="4351338"/>
          </a:xfrm>
        </p:spPr>
        <p:txBody>
          <a:bodyPr>
            <a:normAutofit/>
          </a:bodyPr>
          <a:lstStyle/>
          <a:p>
            <a:pPr marL="0" indent="0">
              <a:buNone/>
            </a:pPr>
            <a:r>
              <a:rPr lang="en-US" sz="3600" dirty="0"/>
              <a:t>"Self-silencing" — people saying what they think others want to hear rather than what they truly feel — is skewing our understanding of how Americans really feel about abortion, COVID-19 precautions, what children are taught in school and other hot-button issues, a new study finds (8/17/22).</a:t>
            </a:r>
          </a:p>
        </p:txBody>
      </p:sp>
      <p:sp>
        <p:nvSpPr>
          <p:cNvPr id="5" name="TextBox 4">
            <a:extLst>
              <a:ext uri="{FF2B5EF4-FFF2-40B4-BE49-F238E27FC236}">
                <a16:creationId xmlns:a16="http://schemas.microsoft.com/office/drawing/2014/main" id="{EDB5E1A2-DE23-52A9-D59D-5B0C9875A860}"/>
              </a:ext>
            </a:extLst>
          </p:cNvPr>
          <p:cNvSpPr txBox="1"/>
          <p:nvPr/>
        </p:nvSpPr>
        <p:spPr>
          <a:xfrm>
            <a:off x="10707329" y="365125"/>
            <a:ext cx="1484671" cy="461665"/>
          </a:xfrm>
          <a:prstGeom prst="rect">
            <a:avLst/>
          </a:prstGeom>
          <a:noFill/>
        </p:spPr>
        <p:txBody>
          <a:bodyPr wrap="square" rtlCol="0">
            <a:spAutoFit/>
          </a:bodyPr>
          <a:lstStyle/>
          <a:p>
            <a:r>
              <a:rPr lang="en-US" sz="2400" b="1" i="1" dirty="0"/>
              <a:t>axios.com</a:t>
            </a:r>
          </a:p>
        </p:txBody>
      </p:sp>
    </p:spTree>
    <p:extLst>
      <p:ext uri="{BB962C8B-B14F-4D97-AF65-F5344CB8AC3E}">
        <p14:creationId xmlns:p14="http://schemas.microsoft.com/office/powerpoint/2010/main" val="2736754539"/>
      </p:ext>
    </p:extLst>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stricted Numbers at Weddings : Wise or Foolish? - dbobstoner">
            <a:extLst>
              <a:ext uri="{FF2B5EF4-FFF2-40B4-BE49-F238E27FC236}">
                <a16:creationId xmlns:a16="http://schemas.microsoft.com/office/drawing/2014/main" id="{8FE11E2F-50E6-4D5A-9C9B-6073A680F0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3107" y="439937"/>
            <a:ext cx="2829718" cy="2122288"/>
          </a:xfrm>
          <a:prstGeom prst="round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Do NOT Keep Silent</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199" y="1825624"/>
            <a:ext cx="10334625" cy="5203826"/>
          </a:xfrm>
        </p:spPr>
        <p:txBody>
          <a:bodyPr>
            <a:normAutofit fontScale="92500" lnSpcReduction="10000"/>
          </a:bodyPr>
          <a:lstStyle/>
          <a:p>
            <a:pPr>
              <a:buClr>
                <a:schemeClr val="tx1"/>
              </a:buClr>
            </a:pPr>
            <a:r>
              <a:rPr lang="en-US" b="1" dirty="0">
                <a:solidFill>
                  <a:schemeClr val="accent2"/>
                </a:solidFill>
              </a:rPr>
              <a:t>Confess</a:t>
            </a:r>
            <a:r>
              <a:rPr lang="en-US" dirty="0">
                <a:solidFill>
                  <a:srgbClr val="FFFFFF"/>
                </a:solidFill>
              </a:rPr>
              <a:t> Christ before Men (Matt. 10:32)</a:t>
            </a:r>
          </a:p>
          <a:p>
            <a:pPr>
              <a:buClr>
                <a:schemeClr val="tx1"/>
              </a:buClr>
            </a:pPr>
            <a:r>
              <a:rPr lang="en-US" b="1" dirty="0">
                <a:solidFill>
                  <a:schemeClr val="accent2"/>
                </a:solidFill>
              </a:rPr>
              <a:t>Speak</a:t>
            </a:r>
            <a:r>
              <a:rPr lang="en-US" dirty="0">
                <a:solidFill>
                  <a:srgbClr val="FFFFFF"/>
                </a:solidFill>
              </a:rPr>
              <a:t> the Truth in Love (Eph. 4:15)</a:t>
            </a:r>
          </a:p>
          <a:p>
            <a:pPr>
              <a:buClr>
                <a:schemeClr val="tx1"/>
              </a:buClr>
            </a:pPr>
            <a:r>
              <a:rPr lang="en-US" b="1" dirty="0">
                <a:solidFill>
                  <a:schemeClr val="accent2"/>
                </a:solidFill>
              </a:rPr>
              <a:t>Open Your Mouth </a:t>
            </a:r>
            <a:r>
              <a:rPr lang="en-US" dirty="0">
                <a:solidFill>
                  <a:srgbClr val="FFFFFF"/>
                </a:solidFill>
              </a:rPr>
              <a:t>Boldly to Make Known the Gospel (Eph. 6:19)</a:t>
            </a:r>
          </a:p>
          <a:p>
            <a:pPr>
              <a:buClr>
                <a:schemeClr val="tx1"/>
              </a:buClr>
            </a:pPr>
            <a:r>
              <a:rPr lang="en-US" dirty="0">
                <a:solidFill>
                  <a:srgbClr val="FFFFFF"/>
                </a:solidFill>
              </a:rPr>
              <a:t>Let your </a:t>
            </a:r>
            <a:r>
              <a:rPr lang="en-US" b="1" dirty="0">
                <a:solidFill>
                  <a:schemeClr val="accent2"/>
                </a:solidFill>
              </a:rPr>
              <a:t>Speech</a:t>
            </a:r>
            <a:r>
              <a:rPr lang="en-US" dirty="0">
                <a:solidFill>
                  <a:srgbClr val="FFFFFF"/>
                </a:solidFill>
              </a:rPr>
              <a:t> be with Grace &amp; Seasoned with Salt</a:t>
            </a:r>
            <a:br>
              <a:rPr lang="en-US" dirty="0">
                <a:solidFill>
                  <a:srgbClr val="FFFFFF"/>
                </a:solidFill>
              </a:rPr>
            </a:br>
            <a:r>
              <a:rPr lang="en-US" dirty="0">
                <a:solidFill>
                  <a:srgbClr val="FFFFFF"/>
                </a:solidFill>
              </a:rPr>
              <a:t>(Col. 4:6)</a:t>
            </a:r>
          </a:p>
          <a:p>
            <a:pPr>
              <a:buClr>
                <a:schemeClr val="tx1"/>
              </a:buClr>
            </a:pPr>
            <a:r>
              <a:rPr lang="en-US" dirty="0">
                <a:solidFill>
                  <a:srgbClr val="FFFFFF"/>
                </a:solidFill>
              </a:rPr>
              <a:t>With Humility </a:t>
            </a:r>
            <a:r>
              <a:rPr lang="en-US" b="1" dirty="0">
                <a:solidFill>
                  <a:schemeClr val="accent2"/>
                </a:solidFill>
              </a:rPr>
              <a:t>Correct</a:t>
            </a:r>
            <a:r>
              <a:rPr lang="en-US" dirty="0">
                <a:solidFill>
                  <a:srgbClr val="FFFFFF"/>
                </a:solidFill>
              </a:rPr>
              <a:t> those who are in Opposition</a:t>
            </a:r>
            <a:br>
              <a:rPr lang="en-US" dirty="0">
                <a:solidFill>
                  <a:srgbClr val="FFFFFF"/>
                </a:solidFill>
              </a:rPr>
            </a:br>
            <a:r>
              <a:rPr lang="en-US" dirty="0">
                <a:solidFill>
                  <a:srgbClr val="FFFFFF"/>
                </a:solidFill>
              </a:rPr>
              <a:t>(2 Tim. 2:25)</a:t>
            </a:r>
          </a:p>
          <a:p>
            <a:pPr>
              <a:buClr>
                <a:schemeClr val="tx1"/>
              </a:buClr>
            </a:pPr>
            <a:r>
              <a:rPr lang="en-US" b="1" dirty="0">
                <a:solidFill>
                  <a:schemeClr val="accent2"/>
                </a:solidFill>
              </a:rPr>
              <a:t>Give a Defense </a:t>
            </a:r>
            <a:r>
              <a:rPr lang="en-US" dirty="0">
                <a:solidFill>
                  <a:srgbClr val="FFFFFF"/>
                </a:solidFill>
              </a:rPr>
              <a:t>to Everyone who Asks with Meekness and Fear (1 Pet. 3:15)</a:t>
            </a:r>
          </a:p>
        </p:txBody>
      </p:sp>
    </p:spTree>
    <p:extLst>
      <p:ext uri="{BB962C8B-B14F-4D97-AF65-F5344CB8AC3E}">
        <p14:creationId xmlns:p14="http://schemas.microsoft.com/office/powerpoint/2010/main" val="23119502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2" name="Picture 4" descr="Late Roman Bronze Oil Lamp with Stand - Baidun Baidun">
            <a:extLst>
              <a:ext uri="{FF2B5EF4-FFF2-40B4-BE49-F238E27FC236}">
                <a16:creationId xmlns:a16="http://schemas.microsoft.com/office/drawing/2014/main" id="{4D25A888-43FE-4B9A-80C4-675E07DAAA6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930" r="8085"/>
          <a:stretch/>
        </p:blipFill>
        <p:spPr bwMode="auto">
          <a:xfrm>
            <a:off x="6096000" y="0"/>
            <a:ext cx="7924673" cy="720691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4846CD24-BD7F-4869-9691-35E223CB5D10}"/>
              </a:ext>
            </a:extLst>
          </p:cNvPr>
          <p:cNvSpPr/>
          <p:nvPr/>
        </p:nvSpPr>
        <p:spPr>
          <a:xfrm>
            <a:off x="0" y="2514600"/>
            <a:ext cx="12874752" cy="1828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Will you put your lamp under a basket </a:t>
            </a:r>
            <a:br>
              <a:rPr lang="en-US" sz="4000" dirty="0">
                <a:latin typeface="+mj-lt"/>
              </a:rPr>
            </a:br>
            <a:r>
              <a:rPr lang="en-US" sz="4000" dirty="0">
                <a:latin typeface="+mj-lt"/>
              </a:rPr>
              <a:t>or will you put it on a lampstand?</a:t>
            </a:r>
            <a:br>
              <a:rPr lang="en-US" sz="4000" dirty="0">
                <a:latin typeface="+mj-lt"/>
              </a:rPr>
            </a:br>
            <a:r>
              <a:rPr lang="en-US" sz="3200" dirty="0"/>
              <a:t>(Matthew 5:14-16)</a:t>
            </a:r>
            <a:endParaRPr lang="en-US" sz="4000" dirty="0"/>
          </a:p>
        </p:txBody>
      </p:sp>
    </p:spTree>
    <p:extLst>
      <p:ext uri="{BB962C8B-B14F-4D97-AF65-F5344CB8AC3E}">
        <p14:creationId xmlns:p14="http://schemas.microsoft.com/office/powerpoint/2010/main" val="2360524267"/>
      </p:ext>
    </p:extLst>
  </p:cSld>
  <p:clrMapOvr>
    <a:masterClrMapping/>
  </p:clrMapOvr>
  <p:transition spd="slow">
    <p:wipe dir="r"/>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9494556"/>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A37B7E-31D8-4544-82D1-8491BF6AAB8E}"/>
              </a:ext>
            </a:extLst>
          </p:cNvPr>
          <p:cNvSpPr>
            <a:spLocks noGrp="1"/>
          </p:cNvSpPr>
          <p:nvPr>
            <p:ph type="title"/>
          </p:nvPr>
        </p:nvSpPr>
        <p:spPr>
          <a:xfrm>
            <a:off x="1000124" y="1709738"/>
            <a:ext cx="10347325" cy="2852737"/>
          </a:xfrm>
        </p:spPr>
        <p:txBody>
          <a:bodyPr/>
          <a:lstStyle/>
          <a:p>
            <a:r>
              <a:rPr lang="en-US" dirty="0"/>
              <a:t>What Causes Our Silence?</a:t>
            </a:r>
          </a:p>
        </p:txBody>
      </p:sp>
      <p:pic>
        <p:nvPicPr>
          <p:cNvPr id="10" name="Picture 2" descr="Six times when it's better for a Christian to stay silent – Baptist News  Global">
            <a:extLst>
              <a:ext uri="{FF2B5EF4-FFF2-40B4-BE49-F238E27FC236}">
                <a16:creationId xmlns:a16="http://schemas.microsoft.com/office/drawing/2014/main" id="{2BD1F6B9-8B6B-45D1-9231-7791DE7B93F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7667624" y="422275"/>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907382"/>
      </p:ext>
    </p:extLst>
  </p:cSld>
  <p:clrMapOvr>
    <a:overrideClrMapping bg1="dk1" tx1="lt1" bg2="dk2" tx2="lt2" accent1="accent1" accent2="accent2" accent3="accent3" accent4="accent4" accent5="accent5" accent6="accent6" hlink="hlink" folHlink="folHlink"/>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sz="3600" b="1" dirty="0"/>
              <a:t>Fear Of Men</a:t>
            </a:r>
          </a:p>
          <a:p>
            <a:pPr lvl="1"/>
            <a:r>
              <a:rPr lang="en-US" sz="3200" dirty="0"/>
              <a:t>Proverbs 29:25</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287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Proverbs 29:25</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“The fear of man brings a snare, but whoever trusts in the Lord shall be safe.”</a:t>
            </a:r>
          </a:p>
        </p:txBody>
      </p:sp>
    </p:spTree>
    <p:extLst>
      <p:ext uri="{BB962C8B-B14F-4D97-AF65-F5344CB8AC3E}">
        <p14:creationId xmlns:p14="http://schemas.microsoft.com/office/powerpoint/2010/main" val="572629161"/>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B454-903A-E37E-58F4-75EAF6696AB8}"/>
              </a:ext>
            </a:extLst>
          </p:cNvPr>
          <p:cNvSpPr>
            <a:spLocks noGrp="1"/>
          </p:cNvSpPr>
          <p:nvPr>
            <p:ph type="title"/>
          </p:nvPr>
        </p:nvSpPr>
        <p:spPr>
          <a:xfrm>
            <a:off x="838200" y="365125"/>
            <a:ext cx="10515600" cy="1325563"/>
          </a:xfrm>
        </p:spPr>
        <p:txBody>
          <a:bodyPr anchor="b">
            <a:normAutofit/>
          </a:bodyPr>
          <a:lstStyle/>
          <a:p>
            <a:r>
              <a:rPr lang="en-US" dirty="0"/>
              <a:t>What Causes our Silence?</a:t>
            </a:r>
          </a:p>
        </p:txBody>
      </p:sp>
      <p:sp>
        <p:nvSpPr>
          <p:cNvPr id="3" name="Content Placeholder 2">
            <a:extLst>
              <a:ext uri="{FF2B5EF4-FFF2-40B4-BE49-F238E27FC236}">
                <a16:creationId xmlns:a16="http://schemas.microsoft.com/office/drawing/2014/main" id="{9E35CC81-4CBE-6290-8315-383615BFF2EE}"/>
              </a:ext>
            </a:extLst>
          </p:cNvPr>
          <p:cNvSpPr>
            <a:spLocks noGrp="1"/>
          </p:cNvSpPr>
          <p:nvPr>
            <p:ph idx="1"/>
          </p:nvPr>
        </p:nvSpPr>
        <p:spPr>
          <a:xfrm>
            <a:off x="838200" y="1825625"/>
            <a:ext cx="5257800" cy="4351338"/>
          </a:xfrm>
        </p:spPr>
        <p:txBody>
          <a:bodyPr>
            <a:normAutofit/>
          </a:bodyPr>
          <a:lstStyle/>
          <a:p>
            <a:r>
              <a:rPr lang="en-US" sz="3600" b="1" dirty="0"/>
              <a:t>Fear Of Men</a:t>
            </a:r>
          </a:p>
          <a:p>
            <a:pPr lvl="1"/>
            <a:r>
              <a:rPr lang="en-US" sz="3200" dirty="0"/>
              <a:t>Proverbs 29:25</a:t>
            </a:r>
          </a:p>
          <a:p>
            <a:pPr lvl="1"/>
            <a:r>
              <a:rPr lang="en-US" sz="3200" dirty="0"/>
              <a:t>Matthew 10:28</a:t>
            </a:r>
          </a:p>
        </p:txBody>
      </p:sp>
      <p:pic>
        <p:nvPicPr>
          <p:cNvPr id="11" name="Picture 2" descr="Six times when it's better for a Christian to stay silent – Baptist News  Global">
            <a:extLst>
              <a:ext uri="{FF2B5EF4-FFF2-40B4-BE49-F238E27FC236}">
                <a16:creationId xmlns:a16="http://schemas.microsoft.com/office/drawing/2014/main" id="{F8E9FF84-BAFC-44C4-B38D-D9C235D0A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00"/>
          <a:stretch/>
        </p:blipFill>
        <p:spPr bwMode="auto">
          <a:xfrm>
            <a:off x="6857999" y="2659261"/>
            <a:ext cx="4314826" cy="3236119"/>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1847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C3F1-858C-4F90-B8A6-B7FC82455D81}"/>
              </a:ext>
            </a:extLst>
          </p:cNvPr>
          <p:cNvSpPr>
            <a:spLocks noGrp="1"/>
          </p:cNvSpPr>
          <p:nvPr>
            <p:ph type="title"/>
          </p:nvPr>
        </p:nvSpPr>
        <p:spPr/>
        <p:txBody>
          <a:bodyPr anchor="b"/>
          <a:lstStyle/>
          <a:p>
            <a:r>
              <a:rPr lang="en-US" dirty="0"/>
              <a:t>Matthew 10:28</a:t>
            </a:r>
          </a:p>
        </p:txBody>
      </p:sp>
      <p:sp>
        <p:nvSpPr>
          <p:cNvPr id="3" name="Content Placeholder 2">
            <a:extLst>
              <a:ext uri="{FF2B5EF4-FFF2-40B4-BE49-F238E27FC236}">
                <a16:creationId xmlns:a16="http://schemas.microsoft.com/office/drawing/2014/main" id="{D2BF4830-5F83-4AC3-A719-786415A15E84}"/>
              </a:ext>
            </a:extLst>
          </p:cNvPr>
          <p:cNvSpPr>
            <a:spLocks noGrp="1"/>
          </p:cNvSpPr>
          <p:nvPr>
            <p:ph idx="1"/>
          </p:nvPr>
        </p:nvSpPr>
        <p:spPr>
          <a:xfrm>
            <a:off x="1341912" y="1825625"/>
            <a:ext cx="9856518" cy="4351338"/>
          </a:xfrm>
        </p:spPr>
        <p:txBody>
          <a:bodyPr>
            <a:normAutofit/>
          </a:bodyPr>
          <a:lstStyle/>
          <a:p>
            <a:pPr marL="0" indent="0">
              <a:buNone/>
            </a:pPr>
            <a:r>
              <a:rPr lang="en-US" sz="4400" dirty="0"/>
              <a:t>“And 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397940525"/>
      </p:ext>
    </p:extLst>
  </p:cSld>
  <p:clrMapOvr>
    <a:masterClrMapping/>
  </p:clrMapOvr>
  <p:transition spd="slow">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5686</TotalTime>
  <Words>2596</Words>
  <Application>Microsoft Office PowerPoint</Application>
  <PresentationFormat>Widescreen</PresentationFormat>
  <Paragraphs>225</Paragraphs>
  <Slides>42</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Cambria</vt:lpstr>
      <vt:lpstr>Wingdings</vt:lpstr>
      <vt:lpstr>Office Theme</vt:lpstr>
      <vt:lpstr>PowerPoint Presentation</vt:lpstr>
      <vt:lpstr>Is Your Light  Hidden Under  A Basket? </vt:lpstr>
      <vt:lpstr>John 19:38</vt:lpstr>
      <vt:lpstr>Study: What Americans Really Think</vt:lpstr>
      <vt:lpstr>What Causes Our Silence?</vt:lpstr>
      <vt:lpstr>What Causes our Silence?</vt:lpstr>
      <vt:lpstr>Proverbs 29:25</vt:lpstr>
      <vt:lpstr>What Causes our Silence?</vt:lpstr>
      <vt:lpstr>Matthew 10:28</vt:lpstr>
      <vt:lpstr>What Causes our Silence?</vt:lpstr>
      <vt:lpstr>Revelation 21:8</vt:lpstr>
      <vt:lpstr>What Causes our Silence?</vt:lpstr>
      <vt:lpstr>2 Timothy 1:7</vt:lpstr>
      <vt:lpstr>What Causes our Silence?</vt:lpstr>
      <vt:lpstr>What Causes our Silence?</vt:lpstr>
      <vt:lpstr>Acts 18:9-10</vt:lpstr>
      <vt:lpstr>What Causes our Silence?</vt:lpstr>
      <vt:lpstr>Luke 9:26</vt:lpstr>
      <vt:lpstr>What Causes our Silence?</vt:lpstr>
      <vt:lpstr>Matthew 10:32-33</vt:lpstr>
      <vt:lpstr>What Causes our Silence?</vt:lpstr>
      <vt:lpstr>Romans 1:16-17</vt:lpstr>
      <vt:lpstr>What Causes our Silence?</vt:lpstr>
      <vt:lpstr>2 Timothy 1:7-8</vt:lpstr>
      <vt:lpstr>What Causes our Silence?</vt:lpstr>
      <vt:lpstr>What Causes our Silence?</vt:lpstr>
      <vt:lpstr>Mark 8:38</vt:lpstr>
      <vt:lpstr>What Causes our Silence?</vt:lpstr>
      <vt:lpstr>John 12:42-43</vt:lpstr>
      <vt:lpstr>What Causes our Silence?</vt:lpstr>
      <vt:lpstr>John 5:41,44</vt:lpstr>
      <vt:lpstr>What Causes our Silence?</vt:lpstr>
      <vt:lpstr>Galatians 1:10</vt:lpstr>
      <vt:lpstr>What Causes our Silence?</vt:lpstr>
      <vt:lpstr>1 Thessalonians 2:4</vt:lpstr>
      <vt:lpstr>What Causes our Silence?</vt:lpstr>
      <vt:lpstr>What Causes our Silence?</vt:lpstr>
      <vt:lpstr>James 4:4</vt:lpstr>
      <vt:lpstr>We are not Saved to be Silent</vt:lpstr>
      <vt:lpstr>Do NOT Keep Silent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 Whitson Rd. church of Christ</dc:creator>
  <cp:lastModifiedBy>Kevin Stilts</cp:lastModifiedBy>
  <cp:revision>17</cp:revision>
  <dcterms:created xsi:type="dcterms:W3CDTF">2022-08-18T18:39:45Z</dcterms:created>
  <dcterms:modified xsi:type="dcterms:W3CDTF">2022-11-06T20:39:01Z</dcterms:modified>
</cp:coreProperties>
</file>