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9EDD-37FA-4BB0-B027-1DD66A64D789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0DBF-8395-4E59-B2B8-53B2EA0EF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730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9EDD-37FA-4BB0-B027-1DD66A64D789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0DBF-8395-4E59-B2B8-53B2EA0EF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36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9EDD-37FA-4BB0-B027-1DD66A64D789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0DBF-8395-4E59-B2B8-53B2EA0EF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822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9EDD-37FA-4BB0-B027-1DD66A64D789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0DBF-8395-4E59-B2B8-53B2EA0EF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542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9EDD-37FA-4BB0-B027-1DD66A64D789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0DBF-8395-4E59-B2B8-53B2EA0EF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2282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9EDD-37FA-4BB0-B027-1DD66A64D789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0DBF-8395-4E59-B2B8-53B2EA0EF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3148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9EDD-37FA-4BB0-B027-1DD66A64D789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0DBF-8395-4E59-B2B8-53B2EA0EF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6418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9EDD-37FA-4BB0-B027-1DD66A64D789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0DBF-8395-4E59-B2B8-53B2EA0EF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1783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9EDD-37FA-4BB0-B027-1DD66A64D789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0DBF-8395-4E59-B2B8-53B2EA0EF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646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9EDD-37FA-4BB0-B027-1DD66A64D789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FB30DBF-8395-4E59-B2B8-53B2EA0EF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055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9EDD-37FA-4BB0-B027-1DD66A64D789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0DBF-8395-4E59-B2B8-53B2EA0EF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534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9EDD-37FA-4BB0-B027-1DD66A64D789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0DBF-8395-4E59-B2B8-53B2EA0EF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4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9EDD-37FA-4BB0-B027-1DD66A64D789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0DBF-8395-4E59-B2B8-53B2EA0EF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76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9EDD-37FA-4BB0-B027-1DD66A64D789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0DBF-8395-4E59-B2B8-53B2EA0EF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293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9EDD-37FA-4BB0-B027-1DD66A64D789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0DBF-8395-4E59-B2B8-53B2EA0EF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514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9EDD-37FA-4BB0-B027-1DD66A64D789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0DBF-8395-4E59-B2B8-53B2EA0EF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67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9EDD-37FA-4BB0-B027-1DD66A64D789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0DBF-8395-4E59-B2B8-53B2EA0EF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293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1419EDD-37FA-4BB0-B027-1DD66A64D789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FB30DBF-8395-4E59-B2B8-53B2EA0EF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19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462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2B713-37D9-D191-837D-C503CCF916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8350" y="1380068"/>
            <a:ext cx="9464673" cy="2616199"/>
          </a:xfrm>
        </p:spPr>
        <p:txBody>
          <a:bodyPr>
            <a:normAutofit/>
          </a:bodyPr>
          <a:lstStyle/>
          <a:p>
            <a:r>
              <a:rPr lang="en-US" sz="7200" dirty="0"/>
              <a:t>FIVE TYPES OF FOOLS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924FF7-FDAE-0947-8466-992B10E477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ARE YOU ONE?</a:t>
            </a:r>
          </a:p>
        </p:txBody>
      </p:sp>
    </p:spTree>
    <p:extLst>
      <p:ext uri="{BB962C8B-B14F-4D97-AF65-F5344CB8AC3E}">
        <p14:creationId xmlns:p14="http://schemas.microsoft.com/office/powerpoint/2010/main" val="4191267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C5D46-087B-7F44-45F6-46DF3FFC5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5286" y="152400"/>
            <a:ext cx="10018713" cy="828675"/>
          </a:xfrm>
        </p:spPr>
        <p:txBody>
          <a:bodyPr/>
          <a:lstStyle/>
          <a:p>
            <a:r>
              <a:rPr lang="en-US" dirty="0"/>
              <a:t>The Infidel Fool- Psalm 14:1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B05BE-0D98-B2D2-E7CB-0EBECBF8D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981075"/>
            <a:ext cx="10460040" cy="5524500"/>
          </a:xfrm>
        </p:spPr>
        <p:txBody>
          <a:bodyPr/>
          <a:lstStyle/>
          <a:p>
            <a:r>
              <a:rPr lang="en-US" dirty="0"/>
              <a:t>Oftentimes called the “practical atheist”</a:t>
            </a:r>
          </a:p>
          <a:p>
            <a:pPr lvl="1"/>
            <a:r>
              <a:rPr lang="en-US" dirty="0"/>
              <a:t>Stems from wicked heart and mind</a:t>
            </a:r>
          </a:p>
          <a:p>
            <a:endParaRPr lang="en-US" dirty="0"/>
          </a:p>
          <a:p>
            <a:r>
              <a:rPr lang="en-US" dirty="0"/>
              <a:t>All based off of THEORY and ASSUMPTION</a:t>
            </a:r>
          </a:p>
          <a:p>
            <a:pPr lvl="1"/>
            <a:r>
              <a:rPr lang="en-US" dirty="0"/>
              <a:t>“Big Bang” or Evolution</a:t>
            </a:r>
          </a:p>
          <a:p>
            <a:endParaRPr lang="en-US" dirty="0"/>
          </a:p>
          <a:p>
            <a:r>
              <a:rPr lang="en-US" dirty="0"/>
              <a:t>Evidence against all of this can be found in Nature!</a:t>
            </a:r>
          </a:p>
          <a:p>
            <a:pPr lvl="1"/>
            <a:r>
              <a:rPr lang="en-US" dirty="0"/>
              <a:t>Psalm 19:1-6</a:t>
            </a:r>
          </a:p>
          <a:p>
            <a:pPr lvl="1"/>
            <a:r>
              <a:rPr lang="en-US" dirty="0"/>
              <a:t>Genesis 1:1-2:3</a:t>
            </a:r>
          </a:p>
          <a:p>
            <a:pPr lvl="1"/>
            <a:r>
              <a:rPr lang="en-US" dirty="0"/>
              <a:t>Genesis 15:1-6</a:t>
            </a:r>
          </a:p>
        </p:txBody>
      </p:sp>
    </p:spTree>
    <p:extLst>
      <p:ext uri="{BB962C8B-B14F-4D97-AF65-F5344CB8AC3E}">
        <p14:creationId xmlns:p14="http://schemas.microsoft.com/office/powerpoint/2010/main" val="1089307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3947A-4D92-1DCA-CEBC-B318BAC78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0036" y="0"/>
            <a:ext cx="10018713" cy="847725"/>
          </a:xfrm>
        </p:spPr>
        <p:txBody>
          <a:bodyPr/>
          <a:lstStyle/>
          <a:p>
            <a:r>
              <a:rPr lang="en-US" dirty="0"/>
              <a:t>The Hardheaded Fool- Proverbs 15:5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4C87A-A2E4-4CA2-2797-11C357C3F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847725"/>
            <a:ext cx="10545765" cy="5886450"/>
          </a:xfrm>
        </p:spPr>
        <p:txBody>
          <a:bodyPr/>
          <a:lstStyle/>
          <a:p>
            <a:r>
              <a:rPr lang="en-US" dirty="0"/>
              <a:t>Children CANNOT act nor believe they are “superior” to their parents/elders! (Prov. 1:7)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Case of Rehoboam (1 Kings 12)</a:t>
            </a:r>
          </a:p>
          <a:p>
            <a:pPr lvl="1"/>
            <a:r>
              <a:rPr lang="en-US" dirty="0"/>
              <a:t>He knew to seek advice (vs. 1-5)</a:t>
            </a:r>
          </a:p>
          <a:p>
            <a:pPr lvl="1"/>
            <a:r>
              <a:rPr lang="en-US" dirty="0"/>
              <a:t>He initially went to those wiser and more mature (vs. 6-7)</a:t>
            </a:r>
          </a:p>
          <a:p>
            <a:pPr lvl="1"/>
            <a:r>
              <a:rPr lang="en-US" dirty="0"/>
              <a:t>In the end, he took the advice of fools and became a fool himself! (vs. 7-14)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The scriptures are explicit: CHILDREN OBEY YOUR PARENTS!!</a:t>
            </a:r>
          </a:p>
          <a:p>
            <a:pPr lvl="1"/>
            <a:r>
              <a:rPr lang="en-US" dirty="0"/>
              <a:t>Ex. 20:12</a:t>
            </a:r>
          </a:p>
          <a:p>
            <a:pPr lvl="1"/>
            <a:r>
              <a:rPr lang="en-US" dirty="0"/>
              <a:t>Eph. 6:1-3</a:t>
            </a:r>
          </a:p>
        </p:txBody>
      </p:sp>
    </p:spTree>
    <p:extLst>
      <p:ext uri="{BB962C8B-B14F-4D97-AF65-F5344CB8AC3E}">
        <p14:creationId xmlns:p14="http://schemas.microsoft.com/office/powerpoint/2010/main" val="3889197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D0BA9-22B3-C6DD-3CEC-272D99D3B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0986" y="0"/>
            <a:ext cx="10018713" cy="847725"/>
          </a:xfrm>
        </p:spPr>
        <p:txBody>
          <a:bodyPr/>
          <a:lstStyle/>
          <a:p>
            <a:r>
              <a:rPr lang="en-US" dirty="0"/>
              <a:t>The Informed Fool- Matt. 7:24-27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659FE-4E02-9F61-9C73-8A944B12C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847725"/>
            <a:ext cx="10440990" cy="5905500"/>
          </a:xfrm>
        </p:spPr>
        <p:txBody>
          <a:bodyPr/>
          <a:lstStyle/>
          <a:p>
            <a:r>
              <a:rPr lang="en-US" dirty="0"/>
              <a:t>H. Leo Boles: “wise fool”</a:t>
            </a:r>
          </a:p>
          <a:p>
            <a:pPr lvl="1"/>
            <a:r>
              <a:rPr lang="en-US" dirty="0"/>
              <a:t>Knows but does not obey</a:t>
            </a:r>
          </a:p>
          <a:p>
            <a:endParaRPr lang="en-US" dirty="0"/>
          </a:p>
          <a:p>
            <a:r>
              <a:rPr lang="en-US" dirty="0"/>
              <a:t>Salvation of the soul requires obedience to God!</a:t>
            </a:r>
          </a:p>
          <a:p>
            <a:pPr lvl="1"/>
            <a:r>
              <a:rPr lang="en-US" dirty="0"/>
              <a:t>Acts 10:34-35</a:t>
            </a:r>
          </a:p>
          <a:p>
            <a:pPr lvl="1"/>
            <a:r>
              <a:rPr lang="en-US" dirty="0"/>
              <a:t>Luke 6:46</a:t>
            </a:r>
          </a:p>
          <a:p>
            <a:endParaRPr lang="en-US" dirty="0"/>
          </a:p>
          <a:p>
            <a:r>
              <a:rPr lang="en-US" dirty="0"/>
              <a:t>The encouragement is easily understood and seen.</a:t>
            </a:r>
          </a:p>
          <a:p>
            <a:pPr lvl="1"/>
            <a:r>
              <a:rPr lang="en-US" dirty="0"/>
              <a:t>Rev. 22:14</a:t>
            </a:r>
          </a:p>
          <a:p>
            <a:pPr lvl="1"/>
            <a:r>
              <a:rPr lang="en-US" dirty="0"/>
              <a:t>Jas. 1:22-25</a:t>
            </a:r>
          </a:p>
          <a:p>
            <a:pPr lvl="1"/>
            <a:r>
              <a:rPr lang="en-US" dirty="0"/>
              <a:t>Psa. 111:10</a:t>
            </a:r>
          </a:p>
        </p:txBody>
      </p:sp>
    </p:spTree>
    <p:extLst>
      <p:ext uri="{BB962C8B-B14F-4D97-AF65-F5344CB8AC3E}">
        <p14:creationId xmlns:p14="http://schemas.microsoft.com/office/powerpoint/2010/main" val="1029489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1CB11-038B-C531-FEC1-22D3CB6D0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4792" y="94281"/>
            <a:ext cx="10018713" cy="972519"/>
          </a:xfrm>
        </p:spPr>
        <p:txBody>
          <a:bodyPr/>
          <a:lstStyle/>
          <a:p>
            <a:r>
              <a:rPr lang="en-US" dirty="0"/>
              <a:t>The Bewitched Fool- Gal. 3:1-3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D7D40-AF65-3E96-4002-05230D02B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066801"/>
            <a:ext cx="10526876" cy="5364996"/>
          </a:xfrm>
        </p:spPr>
        <p:txBody>
          <a:bodyPr/>
          <a:lstStyle/>
          <a:p>
            <a:r>
              <a:rPr lang="en-US" dirty="0"/>
              <a:t>Backsliders are in a worse state than those who never knew!</a:t>
            </a:r>
          </a:p>
          <a:p>
            <a:pPr lvl="1"/>
            <a:r>
              <a:rPr lang="en-US" dirty="0"/>
              <a:t>2 Pet. 2:20-22</a:t>
            </a:r>
          </a:p>
          <a:p>
            <a:pPr lvl="1"/>
            <a:r>
              <a:rPr lang="en-US" dirty="0"/>
              <a:t>Heb. 6:1-8</a:t>
            </a:r>
          </a:p>
          <a:p>
            <a:endParaRPr lang="en-US" dirty="0"/>
          </a:p>
          <a:p>
            <a:r>
              <a:rPr lang="en-US" dirty="0"/>
              <a:t>God’s desire is for us to be with him after death</a:t>
            </a:r>
          </a:p>
          <a:p>
            <a:pPr lvl="1"/>
            <a:r>
              <a:rPr lang="en-US" dirty="0"/>
              <a:t>Rev. 2:10</a:t>
            </a:r>
          </a:p>
          <a:p>
            <a:pPr lvl="1"/>
            <a:r>
              <a:rPr lang="en-US" dirty="0"/>
              <a:t>Matt. 24:13</a:t>
            </a:r>
          </a:p>
          <a:p>
            <a:pPr lvl="1"/>
            <a:r>
              <a:rPr lang="en-US" dirty="0"/>
              <a:t>Eph. 5:15-17</a:t>
            </a:r>
          </a:p>
          <a:p>
            <a:endParaRPr lang="en-US" dirty="0"/>
          </a:p>
          <a:p>
            <a:r>
              <a:rPr lang="en-US" dirty="0"/>
              <a:t>The bridegroom is still coming.</a:t>
            </a:r>
          </a:p>
          <a:p>
            <a:pPr lvl="1"/>
            <a:r>
              <a:rPr lang="en-US" dirty="0"/>
              <a:t>The hour is yet unknown! Matt. 25:1-13</a:t>
            </a:r>
          </a:p>
        </p:txBody>
      </p:sp>
    </p:spTree>
    <p:extLst>
      <p:ext uri="{BB962C8B-B14F-4D97-AF65-F5344CB8AC3E}">
        <p14:creationId xmlns:p14="http://schemas.microsoft.com/office/powerpoint/2010/main" val="1018025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43B2D-D5AF-4849-F860-DEFB5FEA4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3795" y="0"/>
            <a:ext cx="10018713" cy="879529"/>
          </a:xfrm>
        </p:spPr>
        <p:txBody>
          <a:bodyPr/>
          <a:lstStyle/>
          <a:p>
            <a:r>
              <a:rPr lang="en-US" dirty="0"/>
              <a:t>The Rich Fool- Luke 12:16-20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532B7-CE9A-81AB-F9F0-09DF2C049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879529"/>
            <a:ext cx="10557873" cy="5784742"/>
          </a:xfrm>
        </p:spPr>
        <p:txBody>
          <a:bodyPr/>
          <a:lstStyle/>
          <a:p>
            <a:r>
              <a:rPr lang="en-US" dirty="0"/>
              <a:t>What made this man a fool?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God was not in his life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He left his brethren out of his life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He thought material things could satisfy him for eternity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He thought he had all he needed already</a:t>
            </a:r>
          </a:p>
          <a:p>
            <a:endParaRPr lang="en-US" dirty="0"/>
          </a:p>
          <a:p>
            <a:r>
              <a:rPr lang="en-US" dirty="0"/>
              <a:t>We may prepare well for our Earthly life, but what about our ETERNAL life?</a:t>
            </a:r>
          </a:p>
          <a:p>
            <a:pPr lvl="1"/>
            <a:r>
              <a:rPr lang="en-US" dirty="0"/>
              <a:t>Matt. 6:19-21</a:t>
            </a:r>
          </a:p>
        </p:txBody>
      </p:sp>
    </p:spTree>
    <p:extLst>
      <p:ext uri="{BB962C8B-B14F-4D97-AF65-F5344CB8AC3E}">
        <p14:creationId xmlns:p14="http://schemas.microsoft.com/office/powerpoint/2010/main" val="3926660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3801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151</TotalTime>
  <Words>324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Corbel</vt:lpstr>
      <vt:lpstr>Parallax</vt:lpstr>
      <vt:lpstr>PowerPoint Presentation</vt:lpstr>
      <vt:lpstr>FIVE TYPES OF FOOLS</vt:lpstr>
      <vt:lpstr>The Infidel Fool- Psalm 14:1</vt:lpstr>
      <vt:lpstr>The Hardheaded Fool- Proverbs 15:5</vt:lpstr>
      <vt:lpstr>The Informed Fool- Matt. 7:24-27</vt:lpstr>
      <vt:lpstr>The Bewitched Fool- Gal. 3:1-3</vt:lpstr>
      <vt:lpstr>The Rich Fool- Luke 12:16-20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FIVE TYPES OF FOOLS</dc:title>
  <dc:creator>Nate Paden</dc:creator>
  <cp:lastModifiedBy>Nate Paden</cp:lastModifiedBy>
  <cp:revision>6</cp:revision>
  <dcterms:created xsi:type="dcterms:W3CDTF">2022-11-07T18:21:20Z</dcterms:created>
  <dcterms:modified xsi:type="dcterms:W3CDTF">2022-11-07T20:52:54Z</dcterms:modified>
</cp:coreProperties>
</file>