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7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504DD74C-A82F-4AB4-AABB-F13DF5D05EFD}"/>
    <pc:docChg chg="undo custSel modSld">
      <pc:chgData name="Kevin Stilts" userId="99c6032548666723" providerId="LiveId" clId="{504DD74C-A82F-4AB4-AABB-F13DF5D05EFD}" dt="2022-10-27T19:45:29.154" v="47" actId="948"/>
      <pc:docMkLst>
        <pc:docMk/>
      </pc:docMkLst>
      <pc:sldChg chg="delSp modSp mod">
        <pc:chgData name="Kevin Stilts" userId="99c6032548666723" providerId="LiveId" clId="{504DD74C-A82F-4AB4-AABB-F13DF5D05EFD}" dt="2022-10-27T19:45:29.154" v="47" actId="948"/>
        <pc:sldMkLst>
          <pc:docMk/>
          <pc:sldMk cId="0" sldId="258"/>
        </pc:sldMkLst>
        <pc:spChg chg="mod">
          <ac:chgData name="Kevin Stilts" userId="99c6032548666723" providerId="LiveId" clId="{504DD74C-A82F-4AB4-AABB-F13DF5D05EFD}" dt="2022-10-27T19:45:29.154" v="47" actId="948"/>
          <ac:spMkLst>
            <pc:docMk/>
            <pc:sldMk cId="0" sldId="258"/>
            <ac:spMk id="129" creationId="{00000000-0000-0000-0000-000000000000}"/>
          </ac:spMkLst>
        </pc:spChg>
        <pc:spChg chg="del mod">
          <ac:chgData name="Kevin Stilts" userId="99c6032548666723" providerId="LiveId" clId="{504DD74C-A82F-4AB4-AABB-F13DF5D05EFD}" dt="2022-10-27T19:44:05.158" v="4" actId="478"/>
          <ac:spMkLst>
            <pc:docMk/>
            <pc:sldMk cId="0" sldId="258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>
            <a:spLocks noGrp="1"/>
          </p:cNvSpPr>
          <p:nvPr>
            <p:ph type="title"/>
          </p:nvPr>
        </p:nvSpPr>
        <p:spPr>
          <a:xfrm>
            <a:off x="787400" y="355600"/>
            <a:ext cx="10636895" cy="1381473"/>
          </a:xfrm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endParaRPr/>
          </a:p>
        </p:txBody>
      </p:sp>
      <p:sp>
        <p:nvSpPr>
          <p:cNvPr id="123" name="Adam versus Christ"/>
          <p:cNvSpPr txBox="1"/>
          <p:nvPr/>
        </p:nvSpPr>
        <p:spPr>
          <a:xfrm>
            <a:off x="787400" y="355600"/>
            <a:ext cx="7249849" cy="1142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484886">
              <a:defRPr sz="5312" b="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Adam versus Christ</a:t>
            </a:r>
          </a:p>
        </p:txBody>
      </p:sp>
      <p:sp>
        <p:nvSpPr>
          <p:cNvPr id="124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1. One offense - many died.                                 Grace by one abounds to many. 5:15…"/>
          <p:cNvSpPr txBox="1"/>
          <p:nvPr/>
        </p:nvSpPr>
        <p:spPr>
          <a:xfrm>
            <a:off x="787400" y="1920651"/>
            <a:ext cx="10636895" cy="7093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362711" indent="-362711" algn="l" defTabSz="490727">
              <a:spcBef>
                <a:spcPts val="3500"/>
              </a:spcBef>
              <a:defRPr sz="2856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1. One offense - many died.                                 Grace by one abounds to many. 5:15</a:t>
            </a:r>
          </a:p>
          <a:p>
            <a:pPr marL="416051" indent="-416051" algn="l" defTabSz="490727">
              <a:spcBef>
                <a:spcPts val="3500"/>
              </a:spcBef>
              <a:defRPr sz="2856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2. One offense - condemnation.                             Free gift: many justified. 5:16</a:t>
            </a:r>
          </a:p>
          <a:p>
            <a:pPr marL="405383" indent="-405383" algn="l" defTabSz="490727">
              <a:spcBef>
                <a:spcPts val="3500"/>
              </a:spcBef>
              <a:defRPr sz="2856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3. One offense - death reigned.                               Gift of grace: many reign. 5:17</a:t>
            </a:r>
          </a:p>
          <a:p>
            <a:pPr marL="373379" indent="-373379" algn="l" defTabSz="490727">
              <a:spcBef>
                <a:spcPts val="3500"/>
              </a:spcBef>
              <a:defRPr sz="2856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4. One offense - judgment to all.                              One man’s act: life to all 5:18</a:t>
            </a:r>
          </a:p>
          <a:p>
            <a:pPr marL="394715" indent="-394715" algn="l" defTabSz="490727">
              <a:spcBef>
                <a:spcPts val="3500"/>
              </a:spcBef>
              <a:defRPr sz="2856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5. One man’s act - Many made sinners.                  One man’s obedience: many made righteous. 5:19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"/>
          <p:cNvSpPr txBox="1">
            <a:spLocks noGrp="1"/>
          </p:cNvSpPr>
          <p:nvPr>
            <p:ph type="title"/>
          </p:nvPr>
        </p:nvSpPr>
        <p:spPr>
          <a:xfrm>
            <a:off x="1473200" y="127000"/>
            <a:ext cx="10517039" cy="1358553"/>
          </a:xfrm>
          <a:prstGeom prst="rect">
            <a:avLst/>
          </a:prstGeom>
        </p:spPr>
        <p:txBody>
          <a:bodyPr/>
          <a:lstStyle/>
          <a:p>
            <a:pPr defTabSz="262889">
              <a:defRPr sz="3600"/>
            </a:pPr>
            <a:endParaRPr/>
          </a:p>
        </p:txBody>
      </p:sp>
      <p:sp>
        <p:nvSpPr>
          <p:cNvPr id="128" name="Can We Continue In Sin?"/>
          <p:cNvSpPr txBox="1"/>
          <p:nvPr/>
        </p:nvSpPr>
        <p:spPr>
          <a:xfrm>
            <a:off x="1473200" y="127000"/>
            <a:ext cx="10415312" cy="115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479044">
              <a:defRPr sz="5330" b="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Can We Continue In Sin?</a:t>
            </a:r>
          </a:p>
        </p:txBody>
      </p:sp>
      <p:sp>
        <p:nvSpPr>
          <p:cNvPr id="129" name="Body"/>
          <p:cNvSpPr txBox="1">
            <a:spLocks noGrp="1"/>
          </p:cNvSpPr>
          <p:nvPr>
            <p:ph type="body" idx="1"/>
          </p:nvPr>
        </p:nvSpPr>
        <p:spPr>
          <a:xfrm>
            <a:off x="444500" y="1733550"/>
            <a:ext cx="12560300" cy="78930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6:2</a:t>
            </a:r>
            <a:r>
              <a:rPr lang="en-US" dirty="0">
                <a:latin typeface="Arial Black" panose="020B0A04020102020204" pitchFamily="34" charset="0"/>
              </a:rPr>
              <a:t>. We died to sin.                                           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6:6</a:t>
            </a:r>
            <a:r>
              <a:rPr lang="en-US" dirty="0">
                <a:latin typeface="Arial Black" panose="020B0A04020102020204" pitchFamily="34" charset="0"/>
              </a:rPr>
              <a:t>. We crucified the old man.                       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6:7-8</a:t>
            </a:r>
            <a:r>
              <a:rPr lang="en-US" dirty="0">
                <a:latin typeface="Arial Black" panose="020B0A04020102020204" pitchFamily="34" charset="0"/>
              </a:rPr>
              <a:t>. We are now free from sin.               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6:10-11</a:t>
            </a:r>
            <a:r>
              <a:rPr lang="en-US" dirty="0">
                <a:latin typeface="Arial Black" panose="020B0A04020102020204" pitchFamily="34" charset="0"/>
              </a:rPr>
              <a:t>. Christ died and lives before God. We die to sin and now live before God.                      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6:12-14</a:t>
            </a:r>
            <a:r>
              <a:rPr lang="en-US" dirty="0">
                <a:latin typeface="Arial Black" panose="020B0A04020102020204" pitchFamily="34" charset="0"/>
              </a:rPr>
              <a:t>. Sin no longer reigns over us.        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6:18-19</a:t>
            </a:r>
            <a:r>
              <a:rPr lang="en-US" dirty="0">
                <a:latin typeface="Arial Black" panose="020B0A04020102020204" pitchFamily="34" charset="0"/>
              </a:rPr>
              <a:t>. We are now slaves to righteousness.     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>
                <a:latin typeface="Arial Black" panose="020B0A04020102020204" pitchFamily="34" charset="0"/>
              </a:rPr>
              <a:t>6:23</a:t>
            </a:r>
            <a:r>
              <a:rPr lang="en-US" dirty="0">
                <a:latin typeface="Arial Black" panose="020B0A04020102020204" pitchFamily="34" charset="0"/>
              </a:rPr>
              <a:t>. The wages of sin is death.  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Body"/>
          <p:cNvSpPr txBox="1">
            <a:spLocks noGrp="1"/>
          </p:cNvSpPr>
          <p:nvPr>
            <p:ph type="body" idx="1"/>
          </p:nvPr>
        </p:nvSpPr>
        <p:spPr>
          <a:xfrm>
            <a:off x="1041400" y="2722586"/>
            <a:ext cx="11099800" cy="6286501"/>
          </a:xfrm>
          <a:prstGeom prst="rect">
            <a:avLst/>
          </a:prstGeom>
        </p:spPr>
        <p:txBody>
          <a:bodyPr lIns="114300" tIns="114300" rIns="114300" bIns="114300"/>
          <a:lstStyle>
            <a:lvl1pPr marL="241300" marR="114300" indent="-139700">
              <a:buSzTx/>
              <a:buNone/>
            </a:lvl1pPr>
          </a:lstStyle>
          <a:p>
            <a:r>
              <a:t>                                                                        </a:t>
            </a:r>
          </a:p>
        </p:txBody>
      </p:sp>
      <p:pic>
        <p:nvPicPr>
          <p:cNvPr id="134" name="Unknown.jpg" descr="Unkn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120" y="4263114"/>
            <a:ext cx="6424075" cy="360951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 flipV="1">
            <a:off x="1893937" y="4124571"/>
            <a:ext cx="1" cy="3168155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6" name="Line"/>
          <p:cNvSpPr/>
          <p:nvPr/>
        </p:nvSpPr>
        <p:spPr>
          <a:xfrm>
            <a:off x="1127338" y="5005883"/>
            <a:ext cx="1533198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7" name="Line"/>
          <p:cNvSpPr/>
          <p:nvPr/>
        </p:nvSpPr>
        <p:spPr>
          <a:xfrm>
            <a:off x="2153394" y="5435947"/>
            <a:ext cx="3692625" cy="806804"/>
          </a:xfrm>
          <a:prstGeom prst="line">
            <a:avLst/>
          </a:prstGeom>
          <a:ln w="88900">
            <a:solidFill>
              <a:srgbClr val="A9A9A9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8" name="Line"/>
          <p:cNvSpPr/>
          <p:nvPr/>
        </p:nvSpPr>
        <p:spPr>
          <a:xfrm flipV="1">
            <a:off x="8858301" y="3978944"/>
            <a:ext cx="2026939" cy="2026938"/>
          </a:xfrm>
          <a:prstGeom prst="line">
            <a:avLst/>
          </a:prstGeom>
          <a:ln w="76200">
            <a:solidFill>
              <a:srgbClr val="A9A9A9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9" name="New Life"/>
          <p:cNvSpPr txBox="1"/>
          <p:nvPr/>
        </p:nvSpPr>
        <p:spPr>
          <a:xfrm>
            <a:off x="9470453" y="3109449"/>
            <a:ext cx="2547494" cy="795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600"/>
            </a:lvl1pPr>
          </a:lstStyle>
          <a:p>
            <a:r>
              <a:t>New Life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"/>
          <p:cNvSpPr txBox="1">
            <a:spLocks noGrp="1"/>
          </p:cNvSpPr>
          <p:nvPr>
            <p:ph type="title"/>
          </p:nvPr>
        </p:nvSpPr>
        <p:spPr>
          <a:xfrm>
            <a:off x="952500" y="-673100"/>
            <a:ext cx="11099800" cy="215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Body"/>
          <p:cNvSpPr txBox="1">
            <a:spLocks noGrp="1"/>
          </p:cNvSpPr>
          <p:nvPr>
            <p:ph type="body" idx="1"/>
          </p:nvPr>
        </p:nvSpPr>
        <p:spPr>
          <a:xfrm>
            <a:off x="952500" y="1709588"/>
            <a:ext cx="11099800" cy="71740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Line"/>
          <p:cNvSpPr/>
          <p:nvPr/>
        </p:nvSpPr>
        <p:spPr>
          <a:xfrm flipH="1">
            <a:off x="8862631" y="3329958"/>
            <a:ext cx="1883145" cy="1462443"/>
          </a:xfrm>
          <a:prstGeom prst="line">
            <a:avLst/>
          </a:prstGeom>
          <a:ln w="889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sz="12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How does one get into Christ Jesus…"/>
          <p:cNvSpPr txBox="1"/>
          <p:nvPr/>
        </p:nvSpPr>
        <p:spPr>
          <a:xfrm>
            <a:off x="1813560" y="1954354"/>
            <a:ext cx="8351521" cy="116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3400"/>
            </a:pPr>
            <a:r>
              <a:t>How does one get into Christ Jesus </a:t>
            </a:r>
          </a:p>
          <a:p>
            <a:pPr algn="l" defTabSz="457200">
              <a:defRPr sz="2900"/>
            </a:pPr>
            <a:r>
              <a:rPr sz="3400"/>
              <a:t>where the spiritual blessings are </a:t>
            </a:r>
            <a:r>
              <a:rPr sz="3600"/>
              <a:t>found</a:t>
            </a:r>
            <a:r>
              <a:t>?</a:t>
            </a:r>
          </a:p>
        </p:txBody>
      </p:sp>
      <p:sp>
        <p:nvSpPr>
          <p:cNvPr id="145" name="Every Spiritual Blessing in heavenly places in Christ Jesus"/>
          <p:cNvSpPr/>
          <p:nvPr/>
        </p:nvSpPr>
        <p:spPr>
          <a:xfrm>
            <a:off x="3838575" y="3590647"/>
            <a:ext cx="5327650" cy="521976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defTabSz="457200">
              <a:defRPr sz="3400" b="0">
                <a:solidFill>
                  <a:srgbClr val="FFFFFF"/>
                </a:solidFill>
              </a:defRPr>
            </a:lvl1pPr>
          </a:lstStyle>
          <a:p>
            <a:r>
              <a:t>Every Spiritual Blessing in heavenly places in Christ Jesus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Black</vt:lpstr>
      <vt:lpstr>Helvetica Light</vt:lpstr>
      <vt:lpstr>Helvetica Neue</vt:lpstr>
      <vt:lpstr>Helvetica Neue Light</vt:lpstr>
      <vt:lpstr>Helvetica Neue Medium</vt:lpstr>
      <vt:lpstr>Helvetica Neue Thin</vt:lpstr>
      <vt:lpstr>Papyrus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Stilts, Kevin</cp:lastModifiedBy>
  <cp:revision>1</cp:revision>
  <dcterms:modified xsi:type="dcterms:W3CDTF">2022-10-27T19:45:37Z</dcterms:modified>
</cp:coreProperties>
</file>