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65" r:id="rId2"/>
    <p:sldId id="256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077A2-E3FE-4F9F-8EBA-B807FAAE0835}" v="1" dt="2022-10-02T19:33:05.883"/>
    <p1510:client id="{D67A4A0D-F575-4C1F-B8B6-4AFE684EEEED}" v="25" dt="2022-10-02T14:25:50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9" y="10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D67A4A0D-F575-4C1F-B8B6-4AFE684EEEED}"/>
    <pc:docChg chg="custSel addSld modSld">
      <pc:chgData name="College View church of Christ" userId="66daf72c15de8306" providerId="LiveId" clId="{D67A4A0D-F575-4C1F-B8B6-4AFE684EEEED}" dt="2022-10-02T14:25:50.026" v="42"/>
      <pc:docMkLst>
        <pc:docMk/>
      </pc:docMkLst>
      <pc:sldChg chg="modSp mod">
        <pc:chgData name="College View church of Christ" userId="66daf72c15de8306" providerId="LiveId" clId="{D67A4A0D-F575-4C1F-B8B6-4AFE684EEEED}" dt="2022-10-02T14:24:15.207" v="7" actId="20577"/>
        <pc:sldMkLst>
          <pc:docMk/>
          <pc:sldMk cId="504350176" sldId="256"/>
        </pc:sldMkLst>
        <pc:spChg chg="mod">
          <ac:chgData name="College View church of Christ" userId="66daf72c15de8306" providerId="LiveId" clId="{D67A4A0D-F575-4C1F-B8B6-4AFE684EEEED}" dt="2022-10-02T14:24:15.207" v="7" actId="20577"/>
          <ac:spMkLst>
            <pc:docMk/>
            <pc:sldMk cId="504350176" sldId="256"/>
            <ac:spMk id="3" creationId="{C761A7EA-332D-40D3-3A5A-DFD494A0EB3E}"/>
          </ac:spMkLst>
        </pc:spChg>
      </pc:sldChg>
      <pc:sldChg chg="modSp mod">
        <pc:chgData name="College View church of Christ" userId="66daf72c15de8306" providerId="LiveId" clId="{D67A4A0D-F575-4C1F-B8B6-4AFE684EEEED}" dt="2022-10-02T14:25:27.746" v="39" actId="27636"/>
        <pc:sldMkLst>
          <pc:docMk/>
          <pc:sldMk cId="3210585057" sldId="261"/>
        </pc:sldMkLst>
        <pc:spChg chg="mod">
          <ac:chgData name="College View church of Christ" userId="66daf72c15de8306" providerId="LiveId" clId="{D67A4A0D-F575-4C1F-B8B6-4AFE684EEEED}" dt="2022-10-02T14:25:27.746" v="39" actId="27636"/>
          <ac:spMkLst>
            <pc:docMk/>
            <pc:sldMk cId="3210585057" sldId="261"/>
            <ac:spMk id="3" creationId="{101A9E60-8E1C-1353-D149-AB62C4C26642}"/>
          </ac:spMkLst>
        </pc:spChg>
      </pc:sldChg>
      <pc:sldChg chg="modSp">
        <pc:chgData name="College View church of Christ" userId="66daf72c15de8306" providerId="LiveId" clId="{D67A4A0D-F575-4C1F-B8B6-4AFE684EEEED}" dt="2022-10-02T14:25:02.920" v="27" actId="255"/>
        <pc:sldMkLst>
          <pc:docMk/>
          <pc:sldMk cId="1272648539" sldId="262"/>
        </pc:sldMkLst>
        <pc:spChg chg="mod">
          <ac:chgData name="College View church of Christ" userId="66daf72c15de8306" providerId="LiveId" clId="{D67A4A0D-F575-4C1F-B8B6-4AFE684EEEED}" dt="2022-10-02T14:25:02.920" v="27" actId="255"/>
          <ac:spMkLst>
            <pc:docMk/>
            <pc:sldMk cId="1272648539" sldId="262"/>
            <ac:spMk id="3" creationId="{ECB647EE-C153-5EB9-4CC3-96288A061BFB}"/>
          </ac:spMkLst>
        </pc:spChg>
      </pc:sldChg>
      <pc:sldChg chg="modSp mod">
        <pc:chgData name="College View church of Christ" userId="66daf72c15de8306" providerId="LiveId" clId="{D67A4A0D-F575-4C1F-B8B6-4AFE684EEEED}" dt="2022-10-02T14:24:36.855" v="22" actId="20577"/>
        <pc:sldMkLst>
          <pc:docMk/>
          <pc:sldMk cId="179180932" sldId="263"/>
        </pc:sldMkLst>
        <pc:spChg chg="mod">
          <ac:chgData name="College View church of Christ" userId="66daf72c15de8306" providerId="LiveId" clId="{D67A4A0D-F575-4C1F-B8B6-4AFE684EEEED}" dt="2022-10-02T14:24:36.855" v="22" actId="20577"/>
          <ac:spMkLst>
            <pc:docMk/>
            <pc:sldMk cId="179180932" sldId="263"/>
            <ac:spMk id="3" creationId="{2C0A7049-1EAE-1DCD-BEF4-5079A85C345D}"/>
          </ac:spMkLst>
        </pc:spChg>
      </pc:sldChg>
      <pc:sldChg chg="new setBg">
        <pc:chgData name="College View church of Christ" userId="66daf72c15de8306" providerId="LiveId" clId="{D67A4A0D-F575-4C1F-B8B6-4AFE684EEEED}" dt="2022-10-02T14:25:50.026" v="42"/>
        <pc:sldMkLst>
          <pc:docMk/>
          <pc:sldMk cId="1376212153" sldId="265"/>
        </pc:sldMkLst>
      </pc:sldChg>
    </pc:docChg>
  </pc:docChgLst>
  <pc:docChgLst>
    <pc:chgData name="Kevin Stilts" userId="99c6032548666723" providerId="LiveId" clId="{0C4077A2-E3FE-4F9F-8EBA-B807FAAE0835}"/>
    <pc:docChg chg="modSld">
      <pc:chgData name="Kevin Stilts" userId="99c6032548666723" providerId="LiveId" clId="{0C4077A2-E3FE-4F9F-8EBA-B807FAAE0835}" dt="2022-10-02T19:33:05.883" v="0" actId="255"/>
      <pc:docMkLst>
        <pc:docMk/>
      </pc:docMkLst>
      <pc:sldChg chg="modSp">
        <pc:chgData name="Kevin Stilts" userId="99c6032548666723" providerId="LiveId" clId="{0C4077A2-E3FE-4F9F-8EBA-B807FAAE0835}" dt="2022-10-02T19:33:05.883" v="0" actId="255"/>
        <pc:sldMkLst>
          <pc:docMk/>
          <pc:sldMk cId="179180932" sldId="263"/>
        </pc:sldMkLst>
        <pc:spChg chg="mod">
          <ac:chgData name="Kevin Stilts" userId="99c6032548666723" providerId="LiveId" clId="{0C4077A2-E3FE-4F9F-8EBA-B807FAAE0835}" dt="2022-10-02T19:33:05.883" v="0" actId="255"/>
          <ac:spMkLst>
            <pc:docMk/>
            <pc:sldMk cId="179180932" sldId="263"/>
            <ac:spMk id="3" creationId="{2C0A7049-1EAE-1DCD-BEF4-5079A85C34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19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6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6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10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9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4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7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7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5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431C-C7E6-8662-BA6D-676B5568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25A12-6A38-D51F-B414-33087789D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B27E-43C5-09AD-FB42-0ADDB328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74065-FA2F-483F-F502-E3BDBE51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480AA-100E-2F41-5B75-83B593F2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2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3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9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0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7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2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643F-7C3F-3303-8651-F1BC30120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B6CB-127F-0A0C-8CDF-16849E944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A2C5-8603-EE65-733A-05A804C06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Word of God or the word of a liar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1A7EA-332D-40D3-3A5A-DFD494A0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35171" y="3519853"/>
            <a:ext cx="11245897" cy="104952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Which will you believe?  (1 Kings 13)</a:t>
            </a:r>
          </a:p>
        </p:txBody>
      </p:sp>
    </p:spTree>
    <p:extLst>
      <p:ext uri="{BB962C8B-B14F-4D97-AF65-F5344CB8AC3E}">
        <p14:creationId xmlns:p14="http://schemas.microsoft.com/office/powerpoint/2010/main" val="50435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4D94-69A1-5C43-7272-EB880471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God says what he means and means what he 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9E60-8E1C-1353-D149-AB62C4C2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1049000" cy="3311189"/>
          </a:xfrm>
        </p:spPr>
        <p:txBody>
          <a:bodyPr>
            <a:normAutofit/>
          </a:bodyPr>
          <a:lstStyle/>
          <a:p>
            <a:pPr rtl="0">
              <a:lnSpc>
                <a:spcPct val="200000"/>
              </a:lnSpc>
              <a:spcAft>
                <a:spcPts val="0"/>
              </a:spcAft>
            </a:pPr>
            <a:r>
              <a:rPr lang="en-US" sz="2600" dirty="0">
                <a:effectLst/>
              </a:rPr>
              <a:t>God had given a specific command to his servant.  1 </a:t>
            </a:r>
            <a:r>
              <a:rPr lang="en-US" sz="2600" dirty="0"/>
              <a:t>Kings 13:</a:t>
            </a:r>
            <a:r>
              <a:rPr lang="en-US" sz="2600" dirty="0">
                <a:effectLst/>
              </a:rPr>
              <a:t> 8, 9</a:t>
            </a:r>
          </a:p>
          <a:p>
            <a:pPr rtl="0">
              <a:lnSpc>
                <a:spcPct val="200000"/>
              </a:lnSpc>
              <a:spcAft>
                <a:spcPts val="0"/>
              </a:spcAft>
            </a:pPr>
            <a:r>
              <a:rPr lang="en-US" sz="2600" dirty="0">
                <a:effectLst/>
              </a:rPr>
              <a:t>God Struck his servant dead when he disobeyed him.  1 Kings 13: 22, 23, 24</a:t>
            </a:r>
            <a:br>
              <a:rPr lang="en-US" dirty="0">
                <a:effectLst/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D5FA-8CB4-28C0-77D8-FB70E41F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God says what he means and means what he 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47EE-C153-5EB9-4CC3-96288A06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King Jeroboam  - 1 Kings 12-14</a:t>
            </a:r>
          </a:p>
          <a:p>
            <a:pPr marL="0" indent="0">
              <a:buNone/>
            </a:pPr>
            <a:r>
              <a:rPr lang="en-US" sz="2600" dirty="0"/>
              <a:t>The Children of Israel - Exodus 32</a:t>
            </a:r>
          </a:p>
          <a:p>
            <a:pPr marL="0" indent="0">
              <a:buNone/>
            </a:pPr>
            <a:r>
              <a:rPr lang="en-US" sz="2600" dirty="0"/>
              <a:t>King Uzziah – 2 Chronicles 26: 16-21</a:t>
            </a:r>
          </a:p>
        </p:txBody>
      </p:sp>
    </p:spTree>
    <p:extLst>
      <p:ext uri="{BB962C8B-B14F-4D97-AF65-F5344CB8AC3E}">
        <p14:creationId xmlns:p14="http://schemas.microsoft.com/office/powerpoint/2010/main" val="12726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004C-59AB-DFD0-1D11-5F694D70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We must </a:t>
            </a:r>
            <a:r>
              <a:rPr lang="en-US" sz="4400" u="sng" dirty="0"/>
              <a:t>only </a:t>
            </a:r>
            <a:r>
              <a:rPr lang="en-US" sz="4400" dirty="0"/>
              <a:t>listen to what </a:t>
            </a:r>
            <a:r>
              <a:rPr lang="en-US" sz="4400" u="sng" dirty="0"/>
              <a:t>god </a:t>
            </a:r>
            <a:r>
              <a:rPr lang="en-US" sz="4400" dirty="0"/>
              <a:t>tells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7049-1EAE-1DCD-BEF4-5079A85C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Acts 5: 29</a:t>
            </a:r>
          </a:p>
          <a:p>
            <a:r>
              <a:rPr lang="en-US" sz="2600" dirty="0"/>
              <a:t>Not the king (or government) – Romans 13: 1-3</a:t>
            </a:r>
          </a:p>
          <a:p>
            <a:r>
              <a:rPr lang="en-US" sz="2600" dirty="0"/>
              <a:t>Not our parents – Ephesians 6:1, Colossians 3:20, Matthew 10:37,</a:t>
            </a:r>
          </a:p>
          <a:p>
            <a:r>
              <a:rPr lang="en-US" sz="2600" dirty="0"/>
              <a:t>Not a prophet – Gal 1: 8-9</a:t>
            </a:r>
          </a:p>
          <a:p>
            <a:r>
              <a:rPr lang="en-US" sz="2600" dirty="0"/>
              <a:t>Not a false teacher – Gal 1: 8-9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308D-AD39-5B94-6BF4-A37A57B3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 must do what god says all of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4484-38A2-62E9-E20B-0CDA92E0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 Kings 13 </a:t>
            </a:r>
          </a:p>
        </p:txBody>
      </p:sp>
    </p:spTree>
    <p:extLst>
      <p:ext uri="{BB962C8B-B14F-4D97-AF65-F5344CB8AC3E}">
        <p14:creationId xmlns:p14="http://schemas.microsoft.com/office/powerpoint/2010/main" val="647865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83</TotalTime>
  <Words>166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PowerPoint Presentation</vt:lpstr>
      <vt:lpstr>The Word of God or the word of a liar</vt:lpstr>
      <vt:lpstr>God says what he means and means what he says</vt:lpstr>
      <vt:lpstr>God says what he means and means what he says</vt:lpstr>
      <vt:lpstr>We must only listen to what god tells us</vt:lpstr>
      <vt:lpstr>We must do what god says all of the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of God or the word of a liar</dc:title>
  <dc:creator>Alan Cantrell</dc:creator>
  <cp:lastModifiedBy>Kevin Stilts</cp:lastModifiedBy>
  <cp:revision>10</cp:revision>
  <dcterms:created xsi:type="dcterms:W3CDTF">2022-09-25T23:42:17Z</dcterms:created>
  <dcterms:modified xsi:type="dcterms:W3CDTF">2022-10-02T19:33:14Z</dcterms:modified>
</cp:coreProperties>
</file>