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 b="def" i="def"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7" name="Shape 11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270000" y="50419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/>
          <p:nvPr>
            <p:ph type="body" sz="quarter" idx="13"/>
          </p:nvPr>
        </p:nvSpPr>
        <p:spPr>
          <a:xfrm>
            <a:off x="1270000" y="6362700"/>
            <a:ext cx="10464800" cy="461366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i="1" sz="2400"/>
            </a:lvl1pPr>
          </a:lstStyle>
          <a:p>
            <a:pPr/>
            <a:r>
              <a:t>–Johnny Appleseed</a:t>
            </a:r>
          </a:p>
        </p:txBody>
      </p:sp>
      <p:sp>
        <p:nvSpPr>
          <p:cNvPr id="94" name="“Type a quote here.”"/>
          <p:cNvSpPr txBox="1"/>
          <p:nvPr>
            <p:ph type="body" sz="quarter" idx="14"/>
          </p:nvPr>
        </p:nvSpPr>
        <p:spPr>
          <a:xfrm>
            <a:off x="1270000" y="4267112"/>
            <a:ext cx="10464800" cy="609776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4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“Type a quote here.” </a:t>
            </a:r>
          </a:p>
        </p:txBody>
      </p:sp>
      <p:sp>
        <p:nvSpPr>
          <p:cNvPr id="9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/>
          <p:nvPr>
            <p:ph type="pic" idx="13"/>
          </p:nvPr>
        </p:nvSpPr>
        <p:spPr>
          <a:xfrm>
            <a:off x="-949853" y="0"/>
            <a:ext cx="14904506" cy="9944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/>
          <p:nvPr>
            <p:ph type="pic" idx="13"/>
          </p:nvPr>
        </p:nvSpPr>
        <p:spPr>
          <a:xfrm>
            <a:off x="1622088" y="289099"/>
            <a:ext cx="9753603" cy="6505789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Title Text"/>
          <p:cNvSpPr txBox="1"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22" name="Body Level One…"/>
          <p:cNvSpPr txBox="1"/>
          <p:nvPr>
            <p:ph type="body" sz="quarter" idx="1"/>
          </p:nvPr>
        </p:nvSpPr>
        <p:spPr>
          <a:xfrm>
            <a:off x="1270000" y="81534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/>
          <p:nvPr>
            <p:ph type="pic" idx="13"/>
          </p:nvPr>
        </p:nvSpPr>
        <p:spPr>
          <a:xfrm>
            <a:off x="2263775" y="613833"/>
            <a:ext cx="12401550" cy="82677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Title Text"/>
          <p:cNvSpPr txBox="1"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40" name="Body Level One…"/>
          <p:cNvSpPr txBox="1"/>
          <p:nvPr>
            <p:ph type="body" sz="quarter" idx="1"/>
          </p:nvPr>
        </p:nvSpPr>
        <p:spPr>
          <a:xfrm>
            <a:off x="952500" y="47244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7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/>
          <p:nvPr>
            <p:ph type="pic" idx="13"/>
          </p:nvPr>
        </p:nvSpPr>
        <p:spPr>
          <a:xfrm>
            <a:off x="4086225" y="2586566"/>
            <a:ext cx="9429750" cy="62865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7" name="Body Level One…"/>
          <p:cNvSpPr txBox="1"/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42900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/>
          <p:nvPr>
            <p:ph type="pic" sz="quarter" idx="13"/>
          </p:nvPr>
        </p:nvSpPr>
        <p:spPr>
          <a:xfrm>
            <a:off x="6680200" y="5029200"/>
            <a:ext cx="6054748" cy="4038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Image"/>
          <p:cNvSpPr/>
          <p:nvPr>
            <p:ph type="pic" sz="quarter" idx="14"/>
          </p:nvPr>
        </p:nvSpPr>
        <p:spPr>
          <a:xfrm>
            <a:off x="6502400" y="889000"/>
            <a:ext cx="5867400" cy="39116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Image"/>
          <p:cNvSpPr/>
          <p:nvPr>
            <p:ph type="pic" idx="15"/>
          </p:nvPr>
        </p:nvSpPr>
        <p:spPr>
          <a:xfrm>
            <a:off x="-2374900" y="889000"/>
            <a:ext cx="11982450" cy="79883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24306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b="0"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Title"/>
          <p:cNvSpPr txBox="1"/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20" name="Body"/>
          <p:cNvSpPr txBox="1"/>
          <p:nvPr>
            <p:ph type="subTitle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Being Justified By Faith…"/>
          <p:cNvSpPr txBox="1"/>
          <p:nvPr>
            <p:ph type="title"/>
          </p:nvPr>
        </p:nvSpPr>
        <p:spPr>
          <a:xfrm>
            <a:off x="1778000" y="241300"/>
            <a:ext cx="10373718" cy="1473300"/>
          </a:xfrm>
          <a:prstGeom prst="rect">
            <a:avLst/>
          </a:prstGeom>
        </p:spPr>
        <p:txBody>
          <a:bodyPr/>
          <a:lstStyle>
            <a:lvl1pPr>
              <a:defRPr sz="6400">
                <a:latin typeface="Papyrus"/>
                <a:ea typeface="Papyrus"/>
                <a:cs typeface="Papyrus"/>
                <a:sym typeface="Papyrus"/>
              </a:defRPr>
            </a:lvl1pPr>
          </a:lstStyle>
          <a:p>
            <a:pPr/>
            <a:r>
              <a:t>Being Justified By Faith…</a:t>
            </a:r>
          </a:p>
        </p:txBody>
      </p:sp>
      <p:sp>
        <p:nvSpPr>
          <p:cNvPr id="123" name="1. We have peace with God.…"/>
          <p:cNvSpPr txBox="1"/>
          <p:nvPr>
            <p:ph type="body" idx="1"/>
          </p:nvPr>
        </p:nvSpPr>
        <p:spPr>
          <a:xfrm>
            <a:off x="952500" y="2441426"/>
            <a:ext cx="10521306" cy="6448574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None/>
              <a:defRPr sz="3400">
                <a:latin typeface="Arial Black"/>
                <a:ea typeface="Arial Black"/>
                <a:cs typeface="Arial Black"/>
                <a:sym typeface="Arial Black"/>
              </a:defRPr>
            </a:pPr>
            <a:r>
              <a:t>1. We have peace with God.</a:t>
            </a:r>
          </a:p>
          <a:p>
            <a:pPr marL="0" indent="0">
              <a:buSzTx/>
              <a:buNone/>
              <a:defRPr sz="3400">
                <a:latin typeface="Arial Black"/>
                <a:ea typeface="Arial Black"/>
                <a:cs typeface="Arial Black"/>
                <a:sym typeface="Arial Black"/>
              </a:defRPr>
            </a:pPr>
            <a:r>
              <a:t>2. We have access to His grace.</a:t>
            </a:r>
          </a:p>
          <a:p>
            <a:pPr marL="0" indent="0">
              <a:buSzTx/>
              <a:buNone/>
              <a:defRPr sz="3400">
                <a:latin typeface="Arial Black"/>
                <a:ea typeface="Arial Black"/>
                <a:cs typeface="Arial Black"/>
                <a:sym typeface="Arial Black"/>
              </a:defRPr>
            </a:pPr>
            <a:r>
              <a:t>3. We stand fast in this grace. </a:t>
            </a:r>
          </a:p>
          <a:p>
            <a:pPr marL="0" indent="0">
              <a:buSzTx/>
              <a:buNone/>
              <a:defRPr sz="3400">
                <a:latin typeface="Arial Black"/>
                <a:ea typeface="Arial Black"/>
                <a:cs typeface="Arial Black"/>
                <a:sym typeface="Arial Black"/>
              </a:defRPr>
            </a:pPr>
            <a:r>
              <a:t>4. We rejoice in hope.</a:t>
            </a:r>
          </a:p>
          <a:p>
            <a:pPr marL="0" indent="0">
              <a:buSzTx/>
              <a:buNone/>
              <a:defRPr sz="3400">
                <a:latin typeface="Arial Black"/>
                <a:ea typeface="Arial Black"/>
                <a:cs typeface="Arial Black"/>
                <a:sym typeface="Arial Black"/>
              </a:defRPr>
            </a:pPr>
            <a:r>
              <a:t>5. We rejoice in tribulation.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2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123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Why Rejoice In Tribulations?"/>
          <p:cNvSpPr txBox="1"/>
          <p:nvPr>
            <p:ph type="title"/>
          </p:nvPr>
        </p:nvSpPr>
        <p:spPr>
          <a:xfrm>
            <a:off x="927447" y="419100"/>
            <a:ext cx="10242501" cy="1293515"/>
          </a:xfrm>
          <a:prstGeom prst="rect">
            <a:avLst/>
          </a:prstGeom>
        </p:spPr>
        <p:txBody>
          <a:bodyPr/>
          <a:lstStyle>
            <a:lvl1pPr defTabSz="554990">
              <a:defRPr sz="6080">
                <a:latin typeface="Papyrus"/>
                <a:ea typeface="Papyrus"/>
                <a:cs typeface="Papyrus"/>
                <a:sym typeface="Papyrus"/>
              </a:defRPr>
            </a:lvl1pPr>
          </a:lstStyle>
          <a:p>
            <a:pPr/>
            <a:r>
              <a:t>Why Rejoice In Tribulations?</a:t>
            </a:r>
          </a:p>
        </p:txBody>
      </p:sp>
      <p:sp>
        <p:nvSpPr>
          <p:cNvPr id="126" name="1. Tribulation achieves patience.…"/>
          <p:cNvSpPr txBox="1"/>
          <p:nvPr>
            <p:ph type="body" idx="1"/>
          </p:nvPr>
        </p:nvSpPr>
        <p:spPr>
          <a:xfrm>
            <a:off x="787524" y="2597150"/>
            <a:ext cx="10522347" cy="6286500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None/>
              <a:defRPr sz="3400">
                <a:latin typeface="Arial Black"/>
                <a:ea typeface="Arial Black"/>
                <a:cs typeface="Arial Black"/>
                <a:sym typeface="Arial Black"/>
              </a:defRPr>
            </a:pPr>
            <a:r>
              <a:t>1. Tribulation achieves patience.</a:t>
            </a:r>
          </a:p>
          <a:p>
            <a:pPr marL="0" indent="0">
              <a:buSzTx/>
              <a:buNone/>
              <a:defRPr sz="3400">
                <a:latin typeface="Arial Black"/>
                <a:ea typeface="Arial Black"/>
                <a:cs typeface="Arial Black"/>
                <a:sym typeface="Arial Black"/>
              </a:defRPr>
            </a:pPr>
            <a:r>
              <a:t>2. Patience achieves stedfastness.</a:t>
            </a:r>
          </a:p>
          <a:p>
            <a:pPr marL="0" indent="0">
              <a:buSzTx/>
              <a:buNone/>
              <a:defRPr sz="3400">
                <a:latin typeface="Arial Black"/>
                <a:ea typeface="Arial Black"/>
                <a:cs typeface="Arial Black"/>
                <a:sym typeface="Arial Black"/>
              </a:defRPr>
            </a:pPr>
            <a:r>
              <a:t>3. This gives us HOPE!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2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126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Adam versus Christ"/>
          <p:cNvSpPr txBox="1"/>
          <p:nvPr>
            <p:ph type="title"/>
          </p:nvPr>
        </p:nvSpPr>
        <p:spPr>
          <a:xfrm>
            <a:off x="1447800" y="241300"/>
            <a:ext cx="10546805" cy="1572122"/>
          </a:xfrm>
          <a:prstGeom prst="rect">
            <a:avLst/>
          </a:prstGeom>
        </p:spPr>
        <p:txBody>
          <a:bodyPr/>
          <a:lstStyle>
            <a:lvl1pPr>
              <a:defRPr sz="6400">
                <a:latin typeface="Papyrus"/>
                <a:ea typeface="Papyrus"/>
                <a:cs typeface="Papyrus"/>
                <a:sym typeface="Papyrus"/>
              </a:defRPr>
            </a:lvl1pPr>
          </a:lstStyle>
          <a:p>
            <a:pPr/>
            <a:r>
              <a:t>Adam versus Christ</a:t>
            </a:r>
          </a:p>
        </p:txBody>
      </p:sp>
      <p:sp>
        <p:nvSpPr>
          <p:cNvPr id="129" name="1. One offense - many died.                                 Grace by one abounds to many.…"/>
          <p:cNvSpPr txBox="1"/>
          <p:nvPr>
            <p:ph type="body" idx="1"/>
          </p:nvPr>
        </p:nvSpPr>
        <p:spPr>
          <a:xfrm>
            <a:off x="1016000" y="2123876"/>
            <a:ext cx="10636895" cy="7080698"/>
          </a:xfrm>
          <a:prstGeom prst="rect">
            <a:avLst/>
          </a:prstGeom>
        </p:spPr>
        <p:txBody>
          <a:bodyPr/>
          <a:lstStyle/>
          <a:p>
            <a:pPr marL="362711" indent="-362711" defTabSz="490727">
              <a:spcBef>
                <a:spcPts val="3500"/>
              </a:spcBef>
              <a:buSzTx/>
              <a:buNone/>
              <a:defRPr sz="2856">
                <a:latin typeface="Arial Black"/>
                <a:ea typeface="Arial Black"/>
                <a:cs typeface="Arial Black"/>
                <a:sym typeface="Arial Black"/>
              </a:defRPr>
            </a:pPr>
            <a:r>
              <a:t>1. One offense - many died.                                 Grace by one abounds to many.</a:t>
            </a:r>
          </a:p>
          <a:p>
            <a:pPr marL="416051" indent="-416051" defTabSz="490727">
              <a:spcBef>
                <a:spcPts val="3500"/>
              </a:spcBef>
              <a:buSzTx/>
              <a:buNone/>
              <a:defRPr sz="2856">
                <a:latin typeface="Arial Black"/>
                <a:ea typeface="Arial Black"/>
                <a:cs typeface="Arial Black"/>
                <a:sym typeface="Arial Black"/>
              </a:defRPr>
            </a:pPr>
            <a:r>
              <a:t>2. One offense - condemnation.                             Free gift: many justified.</a:t>
            </a:r>
          </a:p>
          <a:p>
            <a:pPr marL="405383" indent="-405383" defTabSz="490727">
              <a:spcBef>
                <a:spcPts val="3500"/>
              </a:spcBef>
              <a:buSzTx/>
              <a:buNone/>
              <a:defRPr sz="2856">
                <a:latin typeface="Arial Black"/>
                <a:ea typeface="Arial Black"/>
                <a:cs typeface="Arial Black"/>
                <a:sym typeface="Arial Black"/>
              </a:defRPr>
            </a:pPr>
            <a:r>
              <a:t>3. One offense - death reigned.                               Gift of grace: many reign.</a:t>
            </a:r>
          </a:p>
          <a:p>
            <a:pPr marL="373379" indent="-373379" defTabSz="490727">
              <a:spcBef>
                <a:spcPts val="3500"/>
              </a:spcBef>
              <a:buSzTx/>
              <a:buNone/>
              <a:defRPr sz="2856">
                <a:latin typeface="Arial Black"/>
                <a:ea typeface="Arial Black"/>
                <a:cs typeface="Arial Black"/>
                <a:sym typeface="Arial Black"/>
              </a:defRPr>
            </a:pPr>
            <a:r>
              <a:t>4. One offense - judgment to all.                              One man’s act: life to all</a:t>
            </a:r>
          </a:p>
          <a:p>
            <a:pPr marL="394715" indent="-394715" defTabSz="490727">
              <a:spcBef>
                <a:spcPts val="3500"/>
              </a:spcBef>
              <a:buSzTx/>
              <a:buNone/>
              <a:defRPr sz="2856">
                <a:latin typeface="Arial Black"/>
                <a:ea typeface="Arial Black"/>
                <a:cs typeface="Arial Black"/>
                <a:sym typeface="Arial Black"/>
              </a:defRPr>
            </a:pPr>
            <a:r>
              <a:t>5. One man’s act - Many made sinners.                  One man’s obedience: many made righteous.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2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1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1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129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Titl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32" name="Body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