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5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0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1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3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6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9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8DA4-5668-413C-8F76-27B889686D7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95D0-C09A-491C-B6CD-CCBF7FB7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6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27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7895CA-4E22-4DB4-812F-D36759BA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“I AM” Of Christ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F1F87B-BDFD-4FC6-82C9-5F6DBCEDB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bread of life (</a:t>
            </a:r>
            <a:r>
              <a:rPr lang="en-US" dirty="0" err="1"/>
              <a:t>Jno</a:t>
            </a:r>
            <a:r>
              <a:rPr lang="en-US" dirty="0"/>
              <a:t>. 6:35)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light of the world (</a:t>
            </a:r>
            <a:r>
              <a:rPr lang="en-US" dirty="0" err="1"/>
              <a:t>Jno</a:t>
            </a:r>
            <a:r>
              <a:rPr lang="en-US" dirty="0"/>
              <a:t>. 8:12)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door (</a:t>
            </a:r>
            <a:r>
              <a:rPr lang="en-US" dirty="0" err="1"/>
              <a:t>Jno</a:t>
            </a:r>
            <a:r>
              <a:rPr lang="en-US" dirty="0"/>
              <a:t>. 10:7)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good shepherd (</a:t>
            </a:r>
            <a:r>
              <a:rPr lang="en-US" dirty="0" err="1"/>
              <a:t>Jno</a:t>
            </a:r>
            <a:r>
              <a:rPr lang="en-US" dirty="0"/>
              <a:t>. 10:11)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Son of God (</a:t>
            </a:r>
            <a:r>
              <a:rPr lang="en-US" dirty="0" err="1"/>
              <a:t>Jno</a:t>
            </a:r>
            <a:r>
              <a:rPr lang="en-US" dirty="0"/>
              <a:t>. 10:36)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resurrection and the life (</a:t>
            </a:r>
            <a:r>
              <a:rPr lang="en-US" dirty="0" err="1"/>
              <a:t>Jno</a:t>
            </a:r>
            <a:r>
              <a:rPr lang="en-US" dirty="0"/>
              <a:t>. 11:25)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way, the truth, and the life (</a:t>
            </a:r>
            <a:r>
              <a:rPr lang="en-US" dirty="0" err="1"/>
              <a:t>Jno</a:t>
            </a:r>
            <a:r>
              <a:rPr lang="en-US" dirty="0"/>
              <a:t>. 14:6)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the true vine (</a:t>
            </a:r>
            <a:r>
              <a:rPr lang="en-US" dirty="0" err="1"/>
              <a:t>Jno</a:t>
            </a:r>
            <a:r>
              <a:rPr lang="en-US" dirty="0"/>
              <a:t>. 15:1)</a:t>
            </a:r>
          </a:p>
        </p:txBody>
      </p:sp>
    </p:spTree>
    <p:extLst>
      <p:ext uri="{BB962C8B-B14F-4D97-AF65-F5344CB8AC3E}">
        <p14:creationId xmlns:p14="http://schemas.microsoft.com/office/powerpoint/2010/main" val="319118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4762-35DE-4EFE-B05C-CC76B946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Christian (“I Am”)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8F40E-4BF1-4A54-9C16-98A8D0A9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a debtor (Rom. 1:14)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ready to preach the gospel (Rom. 1:15)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US" u="sng" dirty="0"/>
              <a:t>I am</a:t>
            </a:r>
            <a:r>
              <a:rPr lang="en-US" dirty="0"/>
              <a:t> not ashamed of the gospel. (Rom. 1:16)</a:t>
            </a:r>
          </a:p>
        </p:txBody>
      </p:sp>
    </p:spTree>
    <p:extLst>
      <p:ext uri="{BB962C8B-B14F-4D97-AF65-F5344CB8AC3E}">
        <p14:creationId xmlns:p14="http://schemas.microsoft.com/office/powerpoint/2010/main" val="40450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1EA6-3A15-4624-B56E-EFE921E4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Righteousness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DE3E-F471-45F8-8EEA-3255D227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The attribute or character of God.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The moral sense: Being upright, doing right.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Being made acceptable to God in Christ.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That which is commanded by God and is to be obeyed by man.</a:t>
            </a:r>
          </a:p>
        </p:txBody>
      </p:sp>
    </p:spTree>
    <p:extLst>
      <p:ext uri="{BB962C8B-B14F-4D97-AF65-F5344CB8AC3E}">
        <p14:creationId xmlns:p14="http://schemas.microsoft.com/office/powerpoint/2010/main" val="262292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23631-217E-4562-9B5A-BCD915BC5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Gentiles’ Need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6A696-9689-41A1-895E-5D5AB217A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God gave them up to their lusts. Rom 1:21-23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God gave them up to vile passions. Rom. 1:26-27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God gave them up to unrighteousness, immorality, and wickedness.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Notice verse 32.</a:t>
            </a:r>
          </a:p>
        </p:txBody>
      </p:sp>
    </p:spTree>
    <p:extLst>
      <p:ext uri="{BB962C8B-B14F-4D97-AF65-F5344CB8AC3E}">
        <p14:creationId xmlns:p14="http://schemas.microsoft.com/office/powerpoint/2010/main" val="241000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768DB4-DAC9-468E-8DC4-B1C23984C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/>
          <a:lstStyle/>
          <a:p>
            <a:r>
              <a:rPr lang="en-US" b="1" dirty="0"/>
              <a:t>God’s Answer </a:t>
            </a:r>
            <a:br>
              <a:rPr lang="en-US" b="1" dirty="0"/>
            </a:br>
            <a:r>
              <a:rPr lang="en-US" b="1" dirty="0"/>
              <a:t>For Man’s Sins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9807AAB-6863-4599-B706-F8E519837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Romans 3:23-26</a:t>
            </a:r>
          </a:p>
        </p:txBody>
      </p:sp>
    </p:spTree>
    <p:extLst>
      <p:ext uri="{BB962C8B-B14F-4D97-AF65-F5344CB8AC3E}">
        <p14:creationId xmlns:p14="http://schemas.microsoft.com/office/powerpoint/2010/main" val="21733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83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231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PowerPoint Presentation</vt:lpstr>
      <vt:lpstr>The “I AM” Of Christ</vt:lpstr>
      <vt:lpstr>The Christian (“I Am”)</vt:lpstr>
      <vt:lpstr>The Righteousness of God</vt:lpstr>
      <vt:lpstr>Gentiles’ Need Of Salvation</vt:lpstr>
      <vt:lpstr>God’s Answer  For Man’s Sins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Stilts, Kevin</dc:creator>
  <cp:lastModifiedBy>Stilts, Kevin</cp:lastModifiedBy>
  <cp:revision>3</cp:revision>
  <dcterms:created xsi:type="dcterms:W3CDTF">2022-10-06T19:29:05Z</dcterms:created>
  <dcterms:modified xsi:type="dcterms:W3CDTF">2022-10-06T19:49:49Z</dcterms:modified>
</cp:coreProperties>
</file>