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5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2796518B-5198-41C6-9348-3288BC72FFDB}"/>
    <pc:docChg chg="custSel modSld">
      <pc:chgData name="College View church of Christ" userId="66daf72c15de8306" providerId="LiveId" clId="{2796518B-5198-41C6-9348-3288BC72FFDB}" dt="2022-10-12T22:46:25.750" v="4" actId="14100"/>
      <pc:docMkLst>
        <pc:docMk/>
      </pc:docMkLst>
      <pc:sldChg chg="modSp mod">
        <pc:chgData name="College View church of Christ" userId="66daf72c15de8306" providerId="LiveId" clId="{2796518B-5198-41C6-9348-3288BC72FFDB}" dt="2022-10-12T22:46:25.750" v="4" actId="14100"/>
        <pc:sldMkLst>
          <pc:docMk/>
          <pc:sldMk cId="0" sldId="257"/>
        </pc:sldMkLst>
        <pc:spChg chg="mod">
          <ac:chgData name="College View church of Christ" userId="66daf72c15de8306" providerId="LiveId" clId="{2796518B-5198-41C6-9348-3288BC72FFDB}" dt="2022-10-12T22:46:25.750" v="4" actId="14100"/>
          <ac:spMkLst>
            <pc:docMk/>
            <pc:sldMk cId="0" sldId="257"/>
            <ac:spMk id="1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Gospel Is God’s Power To Save"/>
          <p:cNvSpPr txBox="1">
            <a:spLocks noGrp="1"/>
          </p:cNvSpPr>
          <p:nvPr>
            <p:ph type="title"/>
          </p:nvPr>
        </p:nvSpPr>
        <p:spPr>
          <a:xfrm>
            <a:off x="0" y="203200"/>
            <a:ext cx="13004799" cy="2747818"/>
          </a:xfrm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5208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rPr dirty="0"/>
              <a:t>The Gospel Is </a:t>
            </a:r>
            <a:br>
              <a:rPr lang="en-US" dirty="0"/>
            </a:br>
            <a:r>
              <a:rPr dirty="0"/>
              <a:t>God’s Power To Save</a:t>
            </a:r>
          </a:p>
        </p:txBody>
      </p:sp>
      <p:sp>
        <p:nvSpPr>
          <p:cNvPr id="123" name="1.  Gentiles Need Salvation. Romans 1:18-32…"/>
          <p:cNvSpPr txBox="1">
            <a:spLocks noGrp="1"/>
          </p:cNvSpPr>
          <p:nvPr>
            <p:ph type="body" idx="1"/>
          </p:nvPr>
        </p:nvSpPr>
        <p:spPr>
          <a:xfrm>
            <a:off x="1714500" y="1905000"/>
            <a:ext cx="10365086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1.  Gentiles Need Salvation. Romans 1:18-32</a:t>
            </a:r>
          </a:p>
          <a:p>
            <a:pPr marL="0" indent="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2. Jews Need Salvation. Romans 2:1-29</a:t>
            </a:r>
          </a:p>
          <a:p>
            <a:pPr marL="0" indent="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3. All Mankind Needs Salvation. Romans 3:9-20</a:t>
            </a:r>
          </a:p>
          <a:p>
            <a:pPr marL="317500" indent="-3175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4. A Righteousness Of God Has Been Revealed. Romans 3: 21-31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Justification Is Not By Circumcision Or The Law Of Moses"/>
          <p:cNvSpPr txBox="1">
            <a:spLocks noGrp="1"/>
          </p:cNvSpPr>
          <p:nvPr>
            <p:ph type="title"/>
          </p:nvPr>
        </p:nvSpPr>
        <p:spPr>
          <a:xfrm>
            <a:off x="1498600" y="254000"/>
            <a:ext cx="10625088" cy="2159000"/>
          </a:xfrm>
          <a:prstGeom prst="rect">
            <a:avLst/>
          </a:prstGeom>
        </p:spPr>
        <p:txBody>
          <a:bodyPr/>
          <a:lstStyle>
            <a:lvl1pPr defTabSz="490727">
              <a:defRPr sz="5208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Justification Is Not By Circumcision Or The Law Of Moses</a:t>
            </a:r>
          </a:p>
        </p:txBody>
      </p:sp>
      <p:sp>
        <p:nvSpPr>
          <p:cNvPr id="126" name="1. Abraham Was Justified By Faith. Romans 4:1-5…"/>
          <p:cNvSpPr txBox="1">
            <a:spLocks noGrp="1"/>
          </p:cNvSpPr>
          <p:nvPr>
            <p:ph type="body" idx="1"/>
          </p:nvPr>
        </p:nvSpPr>
        <p:spPr>
          <a:xfrm>
            <a:off x="1553542" y="2674193"/>
            <a:ext cx="10515204" cy="61324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1. Abraham Was Justified By Faith. Romans 4:1-5</a:t>
            </a:r>
          </a:p>
          <a:p>
            <a:pPr marL="355600" indent="-3556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2. David Was Justified By Confession, Not By the Law Of Moses. Romans 4:6-8</a:t>
            </a:r>
          </a:p>
          <a:p>
            <a:pPr marL="355600" indent="-3556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3. Justification Is By Faith, Not By Circumcision. Romans 4:9-12</a:t>
            </a:r>
          </a:p>
          <a:p>
            <a:pPr marL="355600" indent="-3556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4. The Promise Was By Faith, Not By Obedience To the Law. Romans 4:13-25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braham’s Faith"/>
          <p:cNvSpPr txBox="1">
            <a:spLocks noGrp="1"/>
          </p:cNvSpPr>
          <p:nvPr>
            <p:ph type="title"/>
          </p:nvPr>
        </p:nvSpPr>
        <p:spPr>
          <a:xfrm>
            <a:off x="1198165" y="914400"/>
            <a:ext cx="10608470" cy="1605261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Abraham’s Faith</a:t>
            </a:r>
          </a:p>
        </p:txBody>
      </p:sp>
      <p:sp>
        <p:nvSpPr>
          <p:cNvPr id="129" name="1. Abraham Believed That God Could Call Things That Are Not as If They were Already Accomplished. Romans 4:17…"/>
          <p:cNvSpPr txBox="1">
            <a:spLocks noGrp="1"/>
          </p:cNvSpPr>
          <p:nvPr>
            <p:ph type="body" idx="1"/>
          </p:nvPr>
        </p:nvSpPr>
        <p:spPr>
          <a:xfrm>
            <a:off x="1435100" y="2686050"/>
            <a:ext cx="10406609" cy="6286500"/>
          </a:xfrm>
          <a:prstGeom prst="rect">
            <a:avLst/>
          </a:prstGeom>
        </p:spPr>
        <p:txBody>
          <a:bodyPr/>
          <a:lstStyle/>
          <a:p>
            <a:pPr marL="292100" indent="-2921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1. Abraham Believed That God Could Call Things That Are Not as If They were Already Accomplished. Romans 4:17</a:t>
            </a:r>
          </a:p>
          <a:p>
            <a:pPr marL="292100" indent="-292100">
              <a:buSzTx/>
              <a:buNone/>
              <a:defRPr sz="3400">
                <a:latin typeface="Impact"/>
                <a:ea typeface="Impact"/>
                <a:cs typeface="Impact"/>
                <a:sym typeface="Impact"/>
              </a:defRPr>
            </a:pPr>
            <a:r>
              <a:t>2. Abraham Was convinced That Whatever God Has Promised, He Was Able To Perform. Romans 4:21-22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Impact</vt:lpstr>
      <vt:lpstr>Papyrus</vt:lpstr>
      <vt:lpstr>White</vt:lpstr>
      <vt:lpstr>PowerPoint Presentation</vt:lpstr>
      <vt:lpstr>The Gospel Is  God’s Power To Save</vt:lpstr>
      <vt:lpstr>Justification Is Not By Circumcision Or The Law Of Moses</vt:lpstr>
      <vt:lpstr>Abraham’s Faith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2022-10-12T22:46:31Z</dcterms:modified>
</cp:coreProperties>
</file>