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14F41-8C49-483F-A094-CB030FFD64E6}" v="2" dt="2022-10-30T14:16:45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A8714F41-8C49-483F-A094-CB030FFD64E6}"/>
    <pc:docChg chg="addSld modSld">
      <pc:chgData name="College View church of Christ" userId="66daf72c15de8306" providerId="LiveId" clId="{A8714F41-8C49-483F-A094-CB030FFD64E6}" dt="2022-10-30T14:16:43.903" v="1"/>
      <pc:docMkLst>
        <pc:docMk/>
      </pc:docMkLst>
      <pc:sldChg chg="new setBg">
        <pc:chgData name="College View church of Christ" userId="66daf72c15de8306" providerId="LiveId" clId="{A8714F41-8C49-483F-A094-CB030FFD64E6}" dt="2022-10-30T14:16:43.903" v="1"/>
        <pc:sldMkLst>
          <pc:docMk/>
          <pc:sldMk cId="4073635240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E1A9BC-F502-4F99-9260-FA3E2848EA31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C80516-6DBC-4BBF-9752-7A4A145446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0BB4-6362-B14F-D80F-A7F681575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43E10-0B3B-DC8D-0E9D-EF6B4544C0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3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PROGRESSIVE SANCTIFICATION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GROWING IN FAITH AND GODLINESS</a:t>
            </a:r>
          </a:p>
        </p:txBody>
      </p:sp>
    </p:spTree>
    <p:extLst>
      <p:ext uri="{BB962C8B-B14F-4D97-AF65-F5344CB8AC3E}">
        <p14:creationId xmlns:p14="http://schemas.microsoft.com/office/powerpoint/2010/main" val="139526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growing in the grace and knowledge of Jesus Christ</a:t>
            </a:r>
          </a:p>
          <a:p>
            <a:r>
              <a:rPr lang="en-US" dirty="0"/>
              <a:t>Do not be content to be an immature Christian</a:t>
            </a:r>
          </a:p>
          <a:p>
            <a:r>
              <a:rPr lang="en-US" dirty="0"/>
              <a:t>God works in us through His word</a:t>
            </a:r>
          </a:p>
          <a:p>
            <a:r>
              <a:rPr lang="en-US" dirty="0"/>
              <a:t>The Bible, the inspired Word of God, is that by which he trains us in righteousness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Progressive Sanctification</a:t>
            </a:r>
          </a:p>
        </p:txBody>
      </p:sp>
    </p:spTree>
    <p:extLst>
      <p:ext uri="{BB962C8B-B14F-4D97-AF65-F5344CB8AC3E}">
        <p14:creationId xmlns:p14="http://schemas.microsoft.com/office/powerpoint/2010/main" val="148250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Counselor, the Holy Spirit, teaches us through His own word</a:t>
            </a:r>
          </a:p>
          <a:p>
            <a:r>
              <a:rPr lang="en-US" dirty="0"/>
              <a:t>The word of God is immeasurably effective</a:t>
            </a:r>
          </a:p>
          <a:p>
            <a:r>
              <a:rPr lang="en-US" dirty="0"/>
              <a:t>Like a runner in a race, keep pressing on </a:t>
            </a:r>
          </a:p>
          <a:p>
            <a:r>
              <a:rPr lang="en-US" dirty="0"/>
              <a:t>Get rid of everything that might hinder you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Progressive Sanctification</a:t>
            </a:r>
          </a:p>
        </p:txBody>
      </p:sp>
    </p:spTree>
    <p:extLst>
      <p:ext uri="{BB962C8B-B14F-4D97-AF65-F5344CB8AC3E}">
        <p14:creationId xmlns:p14="http://schemas.microsoft.com/office/powerpoint/2010/main" val="582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your eyes on Jesus</a:t>
            </a:r>
          </a:p>
          <a:p>
            <a:r>
              <a:rPr lang="en-US" dirty="0"/>
              <a:t>Train yourself to be Godly</a:t>
            </a:r>
          </a:p>
          <a:p>
            <a:r>
              <a:rPr lang="en-US" dirty="0"/>
              <a:t>Put much </a:t>
            </a:r>
            <a:r>
              <a:rPr lang="en-US"/>
              <a:t>effort into </a:t>
            </a:r>
            <a:r>
              <a:rPr lang="en-US" dirty="0"/>
              <a:t>living a Godly life</a:t>
            </a:r>
          </a:p>
          <a:p>
            <a:r>
              <a:rPr lang="en-US" dirty="0"/>
              <a:t>Abide in Jesus Christ</a:t>
            </a:r>
          </a:p>
          <a:p>
            <a:r>
              <a:rPr lang="en-US" dirty="0"/>
              <a:t>Imitate Jesus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Progressive Sanctification</a:t>
            </a:r>
          </a:p>
        </p:txBody>
      </p:sp>
    </p:spTree>
    <p:extLst>
      <p:ext uri="{BB962C8B-B14F-4D97-AF65-F5344CB8AC3E}">
        <p14:creationId xmlns:p14="http://schemas.microsoft.com/office/powerpoint/2010/main" val="19487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apostle Peter list some Christ-like virtues</a:t>
            </a:r>
          </a:p>
          <a:p>
            <a:r>
              <a:rPr lang="en-US" dirty="0"/>
              <a:t>We must be motivated to work at growing</a:t>
            </a:r>
          </a:p>
          <a:p>
            <a:r>
              <a:rPr lang="en-US" dirty="0"/>
              <a:t>God uses His word to revive the soul</a:t>
            </a:r>
          </a:p>
          <a:p>
            <a:r>
              <a:rPr lang="en-US" dirty="0"/>
              <a:t>The Lord requires us to keep working out our salvation in every area of life</a:t>
            </a:r>
          </a:p>
          <a:p>
            <a:r>
              <a:rPr lang="en-US" dirty="0"/>
              <a:t>God transforms every Christian to be more in the likeness of Jesus Christ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Progressive Sanctification</a:t>
            </a:r>
          </a:p>
        </p:txBody>
      </p:sp>
    </p:spTree>
    <p:extLst>
      <p:ext uri="{BB962C8B-B14F-4D97-AF65-F5344CB8AC3E}">
        <p14:creationId xmlns:p14="http://schemas.microsoft.com/office/powerpoint/2010/main" val="201948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172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PowerPoint Presentation</vt:lpstr>
      <vt:lpstr>PROGRESSIVE SANCTIFICATION</vt:lpstr>
      <vt:lpstr>Progressive Sanctification</vt:lpstr>
      <vt:lpstr>Progressive Sanctification</vt:lpstr>
      <vt:lpstr>Progressive Sanctification</vt:lpstr>
      <vt:lpstr>Progressive Sanctification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SANCTIFICATION</dc:title>
  <dc:creator>Groce</dc:creator>
  <cp:lastModifiedBy>College View church of Christ</cp:lastModifiedBy>
  <cp:revision>5</cp:revision>
  <cp:lastPrinted>2022-10-30T00:11:55Z</cp:lastPrinted>
  <dcterms:created xsi:type="dcterms:W3CDTF">2022-10-29T22:56:32Z</dcterms:created>
  <dcterms:modified xsi:type="dcterms:W3CDTF">2022-10-30T14:16:50Z</dcterms:modified>
</cp:coreProperties>
</file>