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6"/>
  </p:notesMasterIdLst>
  <p:handoutMasterIdLst>
    <p:handoutMasterId r:id="rId47"/>
  </p:handoutMasterIdLst>
  <p:sldIdLst>
    <p:sldId id="320" r:id="rId5"/>
    <p:sldId id="267" r:id="rId6"/>
    <p:sldId id="278"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321" r:id="rId20"/>
    <p:sldId id="296" r:id="rId21"/>
    <p:sldId id="295" r:id="rId22"/>
    <p:sldId id="297" r:id="rId23"/>
    <p:sldId id="298" r:id="rId24"/>
    <p:sldId id="299" r:id="rId25"/>
    <p:sldId id="300" r:id="rId26"/>
    <p:sldId id="301" r:id="rId27"/>
    <p:sldId id="302" r:id="rId28"/>
    <p:sldId id="303" r:id="rId29"/>
    <p:sldId id="304" r:id="rId30"/>
    <p:sldId id="305" r:id="rId31"/>
    <p:sldId id="306" r:id="rId32"/>
    <p:sldId id="307" r:id="rId33"/>
    <p:sldId id="309" r:id="rId34"/>
    <p:sldId id="308" r:id="rId35"/>
    <p:sldId id="313" r:id="rId36"/>
    <p:sldId id="314" r:id="rId37"/>
    <p:sldId id="315" r:id="rId38"/>
    <p:sldId id="316" r:id="rId39"/>
    <p:sldId id="312" r:id="rId40"/>
    <p:sldId id="317" r:id="rId41"/>
    <p:sldId id="311" r:id="rId42"/>
    <p:sldId id="318" r:id="rId43"/>
    <p:sldId id="310" r:id="rId44"/>
    <p:sldId id="319" r:id="rId4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86" d="100"/>
          <a:sy n="86" d="100"/>
        </p:scale>
        <p:origin x="562" y="5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10/23/2022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10/23/2022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10/23/2022</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10/23/2022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10/23/2022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10/23/2022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10/23/2022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10/23/2022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10/23/2022</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10/23/2022</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10/23/2022</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10/23/2022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10/23/2022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10/23/2022</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01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a:xfrm>
            <a:off x="1218883" y="1803400"/>
            <a:ext cx="9751060" cy="4622800"/>
          </a:xfrm>
        </p:spPr>
        <p:txBody>
          <a:bodyPr>
            <a:normAutofit fontScale="92500" lnSpcReduction="20000"/>
          </a:bodyPr>
          <a:lstStyle/>
          <a:p>
            <a:r>
              <a:rPr lang="en-US" sz="3900" dirty="0"/>
              <a:t>Romans 4: 16-22</a:t>
            </a:r>
          </a:p>
          <a:p>
            <a:pPr marL="0" indent="0">
              <a:buNone/>
            </a:pPr>
            <a:r>
              <a:rPr lang="en-US" sz="3900" dirty="0"/>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 in the presence of Him whom he believed—God, who gives life to the dead and calls those things which do not exist as though they did;</a:t>
            </a:r>
          </a:p>
        </p:txBody>
      </p:sp>
    </p:spTree>
    <p:extLst>
      <p:ext uri="{BB962C8B-B14F-4D97-AF65-F5344CB8AC3E}">
        <p14:creationId xmlns:p14="http://schemas.microsoft.com/office/powerpoint/2010/main" val="108940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Romans 4: 16-22</a:t>
            </a:r>
          </a:p>
          <a:p>
            <a:pPr marL="0" indent="0">
              <a:buNone/>
            </a:pPr>
            <a:r>
              <a:rPr lang="en-US" sz="3600" dirty="0"/>
              <a:t>18 who, contrary to hope, in hope believed, so that he became the father of many nations, according to what was spoken, “So shall your descendants be.” 19 And not being weak in faith, he did not consider his own body, already dead (since he was about a hundred years old), and the deadness of Sarah’s womb. </a:t>
            </a:r>
          </a:p>
        </p:txBody>
      </p:sp>
    </p:spTree>
    <p:extLst>
      <p:ext uri="{BB962C8B-B14F-4D97-AF65-F5344CB8AC3E}">
        <p14:creationId xmlns:p14="http://schemas.microsoft.com/office/powerpoint/2010/main" val="69101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Romans 4: 16-22</a:t>
            </a:r>
          </a:p>
          <a:p>
            <a:pPr marL="0" indent="0">
              <a:buNone/>
            </a:pPr>
            <a:r>
              <a:rPr lang="en-US" sz="3600" dirty="0"/>
              <a:t>20 He did not waver at the promise of God through unbelief, but was strengthened in faith, giving glory to God, 21 and being fully convinced that what He had promised He was also able to perform. 22 And therefore “it was accounted to him for righteousness.”</a:t>
            </a:r>
          </a:p>
        </p:txBody>
      </p:sp>
    </p:spTree>
    <p:extLst>
      <p:ext uri="{BB962C8B-B14F-4D97-AF65-F5344CB8AC3E}">
        <p14:creationId xmlns:p14="http://schemas.microsoft.com/office/powerpoint/2010/main" val="193112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Genesis 22:2-3</a:t>
            </a:r>
          </a:p>
        </p:txBody>
      </p:sp>
    </p:spTree>
    <p:extLst>
      <p:ext uri="{BB962C8B-B14F-4D97-AF65-F5344CB8AC3E}">
        <p14:creationId xmlns:p14="http://schemas.microsoft.com/office/powerpoint/2010/main" val="245141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Genesis 22:2-3</a:t>
            </a:r>
          </a:p>
          <a:p>
            <a:pPr marL="0" indent="0">
              <a:buNone/>
            </a:pPr>
            <a:r>
              <a:rPr lang="en-US" sz="3600" dirty="0"/>
              <a:t>2 Then He said, “Take now your son, your only son Isaac, whom you love, and go to the land of Moriah, and offer him there as a burnt offering on one of the mountains of which I shall tell you.”</a:t>
            </a:r>
          </a:p>
        </p:txBody>
      </p:sp>
    </p:spTree>
    <p:extLst>
      <p:ext uri="{BB962C8B-B14F-4D97-AF65-F5344CB8AC3E}">
        <p14:creationId xmlns:p14="http://schemas.microsoft.com/office/powerpoint/2010/main" val="409995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Genesis 22:2-3</a:t>
            </a:r>
          </a:p>
          <a:p>
            <a:pPr marL="0" indent="0">
              <a:buNone/>
            </a:pPr>
            <a:r>
              <a:rPr lang="en-US" sz="3600" dirty="0"/>
              <a:t>3 So Abraham rose early in the morning and saddled his donkey, and took two of his young men with him, and Isaac his son; and he split the wood for the burnt offering, and arose and went to the place of which God had told him.</a:t>
            </a:r>
          </a:p>
        </p:txBody>
      </p:sp>
    </p:spTree>
    <p:extLst>
      <p:ext uri="{BB962C8B-B14F-4D97-AF65-F5344CB8AC3E}">
        <p14:creationId xmlns:p14="http://schemas.microsoft.com/office/powerpoint/2010/main" val="299443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a:xfrm>
            <a:off x="1218883" y="1803400"/>
            <a:ext cx="9751060" cy="4622800"/>
          </a:xfrm>
        </p:spPr>
        <p:txBody>
          <a:bodyPr>
            <a:noAutofit/>
          </a:bodyPr>
          <a:lstStyle/>
          <a:p>
            <a:endParaRPr lang="en-US" sz="3600" dirty="0"/>
          </a:p>
          <a:p>
            <a:pPr marL="0" indent="0">
              <a:buNone/>
            </a:pPr>
            <a:r>
              <a:rPr lang="en-US" sz="3600" dirty="0"/>
              <a:t>Abraham’s faith is believing what God says regardless of the circumstances under which it is spoken and doing what is commanded regardless of the cost.</a:t>
            </a:r>
          </a:p>
        </p:txBody>
      </p:sp>
    </p:spTree>
    <p:extLst>
      <p:ext uri="{BB962C8B-B14F-4D97-AF65-F5344CB8AC3E}">
        <p14:creationId xmlns:p14="http://schemas.microsoft.com/office/powerpoint/2010/main" val="269103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endParaRPr lang="en-US" sz="3600" dirty="0"/>
          </a:p>
        </p:txBody>
      </p:sp>
    </p:spTree>
    <p:extLst>
      <p:ext uri="{BB962C8B-B14F-4D97-AF65-F5344CB8AC3E}">
        <p14:creationId xmlns:p14="http://schemas.microsoft.com/office/powerpoint/2010/main" val="86429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Genesis 22:2-3</a:t>
            </a:r>
          </a:p>
          <a:p>
            <a:pPr marL="0" indent="0">
              <a:buNone/>
            </a:pPr>
            <a:r>
              <a:rPr lang="en-US" sz="3600" dirty="0"/>
              <a:t>3 So Abraham rose early in the morning and saddled his donkey, and took two of his young men with him, and Isaac his son; and he split the wood for the burnt offering, and arose and went to the place of which God had told him.</a:t>
            </a:r>
          </a:p>
        </p:txBody>
      </p:sp>
    </p:spTree>
    <p:extLst>
      <p:ext uri="{BB962C8B-B14F-4D97-AF65-F5344CB8AC3E}">
        <p14:creationId xmlns:p14="http://schemas.microsoft.com/office/powerpoint/2010/main" val="23903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Jonah 3:1-4</a:t>
            </a:r>
          </a:p>
          <a:p>
            <a:pPr marL="0" indent="0">
              <a:buNone/>
            </a:pPr>
            <a:r>
              <a:rPr lang="en-US" sz="3600" dirty="0"/>
              <a:t>Now the word of the Lord came to Jonah the second time, saying, 2 “Arise, go to Nineveh, that great city, and preach to it the message that I tell you.” 3 So Jonah arose and went to Nineveh, according to the word of the Lord. Now Nineveh was an exceedingly great city, a three-day journey in extent. </a:t>
            </a:r>
          </a:p>
        </p:txBody>
      </p:sp>
    </p:spTree>
    <p:extLst>
      <p:ext uri="{BB962C8B-B14F-4D97-AF65-F5344CB8AC3E}">
        <p14:creationId xmlns:p14="http://schemas.microsoft.com/office/powerpoint/2010/main" val="35742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Faith of Abraham</a:t>
            </a:r>
          </a:p>
        </p:txBody>
      </p:sp>
      <p:sp>
        <p:nvSpPr>
          <p:cNvPr id="3" name="Subtitle 2"/>
          <p:cNvSpPr>
            <a:spLocks noGrp="1"/>
          </p:cNvSpPr>
          <p:nvPr>
            <p:ph type="subTitle" idx="1"/>
          </p:nvPr>
        </p:nvSpPr>
        <p:spPr/>
        <p:txBody>
          <a:bodyPr/>
          <a:lstStyle/>
          <a:p>
            <a:r>
              <a:rPr lang="en-US" dirty="0"/>
              <a:t>Romans 4:1-3</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Jonah 3:1-4</a:t>
            </a:r>
          </a:p>
          <a:p>
            <a:pPr marL="0" indent="0">
              <a:buNone/>
            </a:pPr>
            <a:r>
              <a:rPr lang="en-US" sz="3600" dirty="0"/>
              <a:t>4 And Jonah began to enter the city on the first day’s walk. Then he cried out and said, “Yet forty days, and Nineveh shall be overthrown!”</a:t>
            </a:r>
          </a:p>
        </p:txBody>
      </p:sp>
    </p:spTree>
    <p:extLst>
      <p:ext uri="{BB962C8B-B14F-4D97-AF65-F5344CB8AC3E}">
        <p14:creationId xmlns:p14="http://schemas.microsoft.com/office/powerpoint/2010/main" val="105725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Jonah 3:5-10 </a:t>
            </a:r>
          </a:p>
          <a:p>
            <a:pPr marL="0" indent="0">
              <a:buNone/>
            </a:pPr>
            <a:r>
              <a:rPr lang="en-US" sz="3600" dirty="0"/>
              <a:t>5 So the people of Nineveh believed God, proclaimed a fast, and put on sackcloth, from the greatest to the least of them. 6 Then word came to the king of Nineveh; and he arose from his throne and laid aside his robe, covered himself with sackcloth and sat in ashes. </a:t>
            </a:r>
          </a:p>
        </p:txBody>
      </p:sp>
    </p:spTree>
    <p:extLst>
      <p:ext uri="{BB962C8B-B14F-4D97-AF65-F5344CB8AC3E}">
        <p14:creationId xmlns:p14="http://schemas.microsoft.com/office/powerpoint/2010/main" val="251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Jonah 3:5-10 </a:t>
            </a:r>
          </a:p>
          <a:p>
            <a:pPr marL="0" indent="0">
              <a:buNone/>
            </a:pPr>
            <a:r>
              <a:rPr lang="en-US" sz="3600" dirty="0"/>
              <a:t>7 And he caused it to be proclaimed and published throughout Nineveh by the decree of the king and his nobles, saying, Let neither man nor beast, herd nor flock, taste anything; do not let them eat, or drink water. </a:t>
            </a:r>
          </a:p>
        </p:txBody>
      </p:sp>
    </p:spTree>
    <p:extLst>
      <p:ext uri="{BB962C8B-B14F-4D97-AF65-F5344CB8AC3E}">
        <p14:creationId xmlns:p14="http://schemas.microsoft.com/office/powerpoint/2010/main" val="415319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Jonah 3:5-10 </a:t>
            </a:r>
          </a:p>
          <a:p>
            <a:pPr marL="0" indent="0">
              <a:buNone/>
            </a:pPr>
            <a:r>
              <a:rPr lang="en-US" sz="3600" dirty="0"/>
              <a:t>8 But let man and beast be covered with sackcloth, and cry mightily to God; yes, let everyone turn from his evil way and from the violence that is in his hands. 9 Who can tell if God will turn and relent, and turn away from His fierce anger, so that we may not perish?</a:t>
            </a:r>
          </a:p>
        </p:txBody>
      </p:sp>
    </p:spTree>
    <p:extLst>
      <p:ext uri="{BB962C8B-B14F-4D97-AF65-F5344CB8AC3E}">
        <p14:creationId xmlns:p14="http://schemas.microsoft.com/office/powerpoint/2010/main" val="209692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Jonah 3:5-10 </a:t>
            </a:r>
          </a:p>
          <a:p>
            <a:pPr marL="0" indent="0">
              <a:buNone/>
            </a:pPr>
            <a:r>
              <a:rPr lang="en-US" sz="3600" dirty="0"/>
              <a:t>10 Then God saw their works, that they turned from their evil way; and God relented from the disaster that He had said He would bring upon them, and He did not do it.</a:t>
            </a:r>
          </a:p>
        </p:txBody>
      </p:sp>
    </p:spTree>
    <p:extLst>
      <p:ext uri="{BB962C8B-B14F-4D97-AF65-F5344CB8AC3E}">
        <p14:creationId xmlns:p14="http://schemas.microsoft.com/office/powerpoint/2010/main" val="370423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endParaRPr lang="en-US" sz="3600" dirty="0"/>
          </a:p>
        </p:txBody>
      </p:sp>
    </p:spTree>
    <p:extLst>
      <p:ext uri="{BB962C8B-B14F-4D97-AF65-F5344CB8AC3E}">
        <p14:creationId xmlns:p14="http://schemas.microsoft.com/office/powerpoint/2010/main" val="143973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r>
              <a:rPr lang="en-US" sz="3600" dirty="0"/>
              <a:t>The people of Nineveh believed God. </a:t>
            </a:r>
          </a:p>
        </p:txBody>
      </p:sp>
    </p:spTree>
    <p:extLst>
      <p:ext uri="{BB962C8B-B14F-4D97-AF65-F5344CB8AC3E}">
        <p14:creationId xmlns:p14="http://schemas.microsoft.com/office/powerpoint/2010/main" val="17025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r>
              <a:rPr lang="en-US" sz="3600" dirty="0"/>
              <a:t>The people of Nineveh believed God. </a:t>
            </a:r>
          </a:p>
          <a:p>
            <a:pPr marL="742950" indent="-742950">
              <a:buAutoNum type="arabicPeriod"/>
            </a:pPr>
            <a:r>
              <a:rPr lang="en-US" sz="3600" dirty="0"/>
              <a:t>Noah built an ark (Genesis 6)</a:t>
            </a:r>
          </a:p>
        </p:txBody>
      </p:sp>
    </p:spTree>
    <p:extLst>
      <p:ext uri="{BB962C8B-B14F-4D97-AF65-F5344CB8AC3E}">
        <p14:creationId xmlns:p14="http://schemas.microsoft.com/office/powerpoint/2010/main" val="8305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r>
              <a:rPr lang="en-US" sz="3600" dirty="0"/>
              <a:t>The people of Nineveh believed God. </a:t>
            </a:r>
          </a:p>
          <a:p>
            <a:pPr marL="742950" indent="-742950">
              <a:buAutoNum type="arabicPeriod"/>
            </a:pPr>
            <a:r>
              <a:rPr lang="en-US" sz="3600" dirty="0"/>
              <a:t>Noah built an ark (Genesis 6)</a:t>
            </a:r>
          </a:p>
          <a:p>
            <a:pPr marL="742950" indent="-742950">
              <a:buAutoNum type="arabicPeriod"/>
            </a:pPr>
            <a:r>
              <a:rPr lang="en-US" sz="3600" dirty="0"/>
              <a:t>The Brazen Serpent (Numbers 21)</a:t>
            </a:r>
          </a:p>
        </p:txBody>
      </p:sp>
    </p:spTree>
    <p:extLst>
      <p:ext uri="{BB962C8B-B14F-4D97-AF65-F5344CB8AC3E}">
        <p14:creationId xmlns:p14="http://schemas.microsoft.com/office/powerpoint/2010/main" val="1942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Others who showed faith like Abraham.</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r>
              <a:rPr lang="en-US" sz="3600" dirty="0"/>
              <a:t>The people of Nineveh believed God. </a:t>
            </a:r>
          </a:p>
          <a:p>
            <a:pPr marL="742950" indent="-742950">
              <a:buAutoNum type="arabicPeriod"/>
            </a:pPr>
            <a:r>
              <a:rPr lang="en-US" sz="3600" dirty="0"/>
              <a:t>Noah built an ark (Genesis 6)</a:t>
            </a:r>
          </a:p>
          <a:p>
            <a:pPr marL="742950" indent="-742950">
              <a:buAutoNum type="arabicPeriod"/>
            </a:pPr>
            <a:r>
              <a:rPr lang="en-US" sz="3600" dirty="0"/>
              <a:t>The Brazen Serpent (Numbers 21)</a:t>
            </a:r>
          </a:p>
          <a:p>
            <a:pPr marL="742950" indent="-742950">
              <a:buAutoNum type="arabicPeriod"/>
            </a:pPr>
            <a:r>
              <a:rPr lang="en-US" sz="3600" dirty="0"/>
              <a:t>The walls of Jericho (Joshua 6)</a:t>
            </a:r>
          </a:p>
        </p:txBody>
      </p:sp>
    </p:spTree>
    <p:extLst>
      <p:ext uri="{BB962C8B-B14F-4D97-AF65-F5344CB8AC3E}">
        <p14:creationId xmlns:p14="http://schemas.microsoft.com/office/powerpoint/2010/main" val="153585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p:txBody>
          <a:bodyPr/>
          <a:lstStyle/>
          <a:p>
            <a:endParaRPr lang="en-US"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endParaRPr lang="en-US" sz="3600" dirty="0"/>
          </a:p>
        </p:txBody>
      </p:sp>
    </p:spTree>
    <p:extLst>
      <p:ext uri="{BB962C8B-B14F-4D97-AF65-F5344CB8AC3E}">
        <p14:creationId xmlns:p14="http://schemas.microsoft.com/office/powerpoint/2010/main" val="333094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r>
              <a:rPr lang="en-US" sz="3600" dirty="0"/>
              <a:t>Seek God in all ways (1 Corinthians 1:18-29)</a:t>
            </a:r>
          </a:p>
        </p:txBody>
      </p:sp>
    </p:spTree>
    <p:extLst>
      <p:ext uri="{BB962C8B-B14F-4D97-AF65-F5344CB8AC3E}">
        <p14:creationId xmlns:p14="http://schemas.microsoft.com/office/powerpoint/2010/main" val="12325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1 Corinthians 1:18-29</a:t>
            </a:r>
          </a:p>
          <a:p>
            <a:pPr marL="0" indent="0">
              <a:buNone/>
            </a:pPr>
            <a:r>
              <a:rPr lang="en-US" sz="3200" dirty="0"/>
              <a:t>18 For the message of the cross is foolishness to those who are perishing, but to us who are being saved it is the power of God. 19 For it is written:</a:t>
            </a:r>
          </a:p>
          <a:p>
            <a:pPr marL="0" indent="0">
              <a:buNone/>
            </a:pPr>
            <a:r>
              <a:rPr lang="en-US" sz="3200" dirty="0"/>
              <a:t>“I will destroy the wisdom of the </a:t>
            </a:r>
            <a:r>
              <a:rPr lang="en-US" sz="3200" dirty="0" err="1"/>
              <a:t>wise,And</a:t>
            </a:r>
            <a:r>
              <a:rPr lang="en-US" sz="3200" dirty="0"/>
              <a:t> bring to nothing the understanding of the prudent.”</a:t>
            </a:r>
          </a:p>
          <a:p>
            <a:pPr marL="0" indent="0">
              <a:buNone/>
            </a:pPr>
            <a:r>
              <a:rPr lang="en-US" sz="3200" dirty="0"/>
              <a:t>20 Where is the wise? Where is the scribe? Where is the disputer of this age? Has not God made foolish the wisdom of this world? </a:t>
            </a:r>
            <a:endParaRPr lang="en-US" sz="3600" dirty="0"/>
          </a:p>
        </p:txBody>
      </p:sp>
    </p:spTree>
    <p:extLst>
      <p:ext uri="{BB962C8B-B14F-4D97-AF65-F5344CB8AC3E}">
        <p14:creationId xmlns:p14="http://schemas.microsoft.com/office/powerpoint/2010/main" val="254495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1 Corinthians 1:18-29</a:t>
            </a:r>
          </a:p>
          <a:p>
            <a:pPr marL="0" indent="0">
              <a:buNone/>
            </a:pPr>
            <a:r>
              <a:rPr lang="en-US" sz="3200" dirty="0"/>
              <a:t>21 For since, in the wisdom of God, the world through wisdom did not know God, it pleased God through the foolishness of the message preached to save those who believe. 22 For Jews request a sign, and Greeks seek after wisdom; 23 but we preach Christ crucified, (the Messiah a priest and king) to the Jews a stumbling block and to the Greeks foolishness, 24 but to those who are called, both Jews and Greeks, Christ the power of God and the wisdom of God. </a:t>
            </a:r>
          </a:p>
        </p:txBody>
      </p:sp>
    </p:spTree>
    <p:extLst>
      <p:ext uri="{BB962C8B-B14F-4D97-AF65-F5344CB8AC3E}">
        <p14:creationId xmlns:p14="http://schemas.microsoft.com/office/powerpoint/2010/main" val="44439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1 Corinthians 1:18-29</a:t>
            </a:r>
          </a:p>
          <a:p>
            <a:pPr marL="0" indent="0">
              <a:buNone/>
            </a:pPr>
            <a:r>
              <a:rPr lang="en-US" sz="3200" dirty="0"/>
              <a:t>25 Because the foolishness of God is wiser than men, and the weakness of God is stronger than men. 26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mighty; </a:t>
            </a:r>
          </a:p>
        </p:txBody>
      </p:sp>
    </p:spTree>
    <p:extLst>
      <p:ext uri="{BB962C8B-B14F-4D97-AF65-F5344CB8AC3E}">
        <p14:creationId xmlns:p14="http://schemas.microsoft.com/office/powerpoint/2010/main" val="19618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r>
              <a:rPr lang="en-US" sz="3600" dirty="0"/>
              <a:t>1 Corinthians 1:18-29</a:t>
            </a:r>
          </a:p>
          <a:p>
            <a:pPr marL="0" indent="0">
              <a:buNone/>
            </a:pPr>
            <a:r>
              <a:rPr lang="en-US" sz="3200" dirty="0"/>
              <a:t>28 and the base things of the world and the things which are despised God has chosen, and the things which are not, to bring to nothing the things that are, 29 that no flesh should glory in His presence.</a:t>
            </a:r>
          </a:p>
        </p:txBody>
      </p:sp>
    </p:spTree>
    <p:extLst>
      <p:ext uri="{BB962C8B-B14F-4D97-AF65-F5344CB8AC3E}">
        <p14:creationId xmlns:p14="http://schemas.microsoft.com/office/powerpoint/2010/main" val="367393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r>
              <a:rPr lang="en-US" sz="3600" dirty="0"/>
              <a:t>Seek God in all ways (1 Corinthians 1:18-29)</a:t>
            </a:r>
          </a:p>
          <a:p>
            <a:pPr marL="742950" indent="-742950">
              <a:buAutoNum type="arabicPeriod"/>
            </a:pPr>
            <a:r>
              <a:rPr lang="en-US" sz="3600" dirty="0"/>
              <a:t>Become Abraham’s seed through Christ (Galatians 3: 26, 27, 29)</a:t>
            </a:r>
          </a:p>
        </p:txBody>
      </p:sp>
    </p:spTree>
    <p:extLst>
      <p:ext uri="{BB962C8B-B14F-4D97-AF65-F5344CB8AC3E}">
        <p14:creationId xmlns:p14="http://schemas.microsoft.com/office/powerpoint/2010/main" val="78846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r>
              <a:rPr lang="en-US" sz="3200" dirty="0"/>
              <a:t>Galatians 3: 26, 27, 29)</a:t>
            </a:r>
          </a:p>
          <a:p>
            <a:pPr marL="0" indent="0">
              <a:buNone/>
            </a:pPr>
            <a:r>
              <a:rPr lang="en-US" sz="3200" dirty="0"/>
              <a:t>26 For you are all sons of God through faith in Christ Jesus. 27 For as many of you as were baptized into Christ have put on Christ. </a:t>
            </a:r>
          </a:p>
          <a:p>
            <a:pPr marL="0" indent="0">
              <a:buNone/>
            </a:pPr>
            <a:r>
              <a:rPr lang="en-US" sz="3200" dirty="0"/>
              <a:t>29 And if you are Christ’s, then you are Abraham’s seed, and heirs according to the promise.</a:t>
            </a:r>
          </a:p>
          <a:p>
            <a:pPr marL="742950" indent="-742950">
              <a:buAutoNum type="arabicPeriod"/>
            </a:pPr>
            <a:endParaRPr lang="en-US" sz="3600" dirty="0"/>
          </a:p>
        </p:txBody>
      </p:sp>
    </p:spTree>
    <p:extLst>
      <p:ext uri="{BB962C8B-B14F-4D97-AF65-F5344CB8AC3E}">
        <p14:creationId xmlns:p14="http://schemas.microsoft.com/office/powerpoint/2010/main" val="255882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r>
              <a:rPr lang="en-US" sz="3600" dirty="0"/>
              <a:t>Seek God in all ways (1 Corinthians 1:18-29)</a:t>
            </a:r>
          </a:p>
          <a:p>
            <a:pPr marL="742950" indent="-742950">
              <a:buAutoNum type="arabicPeriod"/>
            </a:pPr>
            <a:r>
              <a:rPr lang="en-US" sz="3600" dirty="0"/>
              <a:t>Become Abraham’s seed through Christ (Galatians 3: 26, 27, 29)</a:t>
            </a:r>
          </a:p>
          <a:p>
            <a:pPr marL="742950" indent="-742950">
              <a:buAutoNum type="arabicPeriod"/>
            </a:pPr>
            <a:r>
              <a:rPr lang="en-US" sz="3600" dirty="0"/>
              <a:t>Isaac came from a womb that was barren by nature so must we (John 3:4-7)</a:t>
            </a:r>
          </a:p>
        </p:txBody>
      </p:sp>
    </p:spTree>
    <p:extLst>
      <p:ext uri="{BB962C8B-B14F-4D97-AF65-F5344CB8AC3E}">
        <p14:creationId xmlns:p14="http://schemas.microsoft.com/office/powerpoint/2010/main" val="351918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r>
              <a:rPr lang="en-US" sz="3200" dirty="0"/>
              <a:t>(John 3:4-7)</a:t>
            </a:r>
          </a:p>
          <a:p>
            <a:pPr marL="0" indent="0">
              <a:buNone/>
            </a:pPr>
            <a:r>
              <a:rPr lang="en-US" sz="3200" dirty="0"/>
              <a:t>4 Nicodemus said to Him, “How can a man be born when he is old? Can he enter a second time into his mother’s womb and be born?”5 Jesus answered, “Most assuredly, I say to you, unless one is born of water and the Spirit, he cannot enter the kingdom of God. 6 That which is born of the flesh is flesh, and that which is born of the Spirit is spirit. 7 Do not marvel that I said to you, ‘You must be born again.’</a:t>
            </a:r>
            <a:endParaRPr lang="en-US" sz="3600" dirty="0"/>
          </a:p>
        </p:txBody>
      </p:sp>
    </p:spTree>
    <p:extLst>
      <p:ext uri="{BB962C8B-B14F-4D97-AF65-F5344CB8AC3E}">
        <p14:creationId xmlns:p14="http://schemas.microsoft.com/office/powerpoint/2010/main" val="86121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p:txBody>
          <a:bodyPr>
            <a:normAutofit/>
          </a:bodyPr>
          <a:lstStyle/>
          <a:p>
            <a:pPr marL="0" indent="0">
              <a:buNone/>
            </a:pPr>
            <a:r>
              <a:rPr lang="en-US" sz="3600" dirty="0"/>
              <a:t>Abraham's greatness was not like Moses's executive ability but his active belief in God's word under unusual circumstances.</a:t>
            </a:r>
          </a:p>
        </p:txBody>
      </p:sp>
    </p:spTree>
    <p:extLst>
      <p:ext uri="{BB962C8B-B14F-4D97-AF65-F5344CB8AC3E}">
        <p14:creationId xmlns:p14="http://schemas.microsoft.com/office/powerpoint/2010/main" val="19214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How may we know that we have this faith?</a:t>
            </a:r>
          </a:p>
        </p:txBody>
      </p:sp>
      <p:sp>
        <p:nvSpPr>
          <p:cNvPr id="14" name="Content Placeholder 13"/>
          <p:cNvSpPr>
            <a:spLocks noGrp="1"/>
          </p:cNvSpPr>
          <p:nvPr>
            <p:ph idx="1"/>
          </p:nvPr>
        </p:nvSpPr>
        <p:spPr>
          <a:xfrm>
            <a:off x="1218883" y="1803400"/>
            <a:ext cx="9751060" cy="4622800"/>
          </a:xfrm>
        </p:spPr>
        <p:txBody>
          <a:bodyPr>
            <a:noAutofit/>
          </a:bodyPr>
          <a:lstStyle/>
          <a:p>
            <a:pPr marL="742950" indent="-742950">
              <a:buAutoNum type="arabicPeriod"/>
            </a:pPr>
            <a:r>
              <a:rPr lang="en-US" sz="3600" dirty="0"/>
              <a:t>Seek God in all ways (1 Corinthians 1:18-29)</a:t>
            </a:r>
          </a:p>
          <a:p>
            <a:pPr marL="742950" indent="-742950">
              <a:buAutoNum type="arabicPeriod"/>
            </a:pPr>
            <a:r>
              <a:rPr lang="en-US" sz="3600" dirty="0"/>
              <a:t>Become Abraham’s seed through Christ (Galatians 3: 26, 27, 29)</a:t>
            </a:r>
          </a:p>
          <a:p>
            <a:pPr marL="742950" indent="-742950">
              <a:buAutoNum type="arabicPeriod"/>
            </a:pPr>
            <a:r>
              <a:rPr lang="en-US" sz="3600" dirty="0"/>
              <a:t>Isaac came from a womb that was barren by nature so must we (John 3:4-7)</a:t>
            </a:r>
          </a:p>
          <a:p>
            <a:pPr marL="742950" indent="-742950">
              <a:buAutoNum type="arabicPeriod"/>
            </a:pPr>
            <a:r>
              <a:rPr lang="en-US" sz="3600" dirty="0"/>
              <a:t>Faith in obedience  </a:t>
            </a:r>
          </a:p>
        </p:txBody>
      </p:sp>
    </p:spTree>
    <p:extLst>
      <p:ext uri="{BB962C8B-B14F-4D97-AF65-F5344CB8AC3E}">
        <p14:creationId xmlns:p14="http://schemas.microsoft.com/office/powerpoint/2010/main" val="93751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53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p:txBody>
          <a:bodyPr>
            <a:normAutofit/>
          </a:bodyPr>
          <a:lstStyle/>
          <a:p>
            <a:r>
              <a:rPr lang="en-US" sz="3200" dirty="0"/>
              <a:t>Genesis 12:1-4</a:t>
            </a:r>
          </a:p>
        </p:txBody>
      </p:sp>
    </p:spTree>
    <p:extLst>
      <p:ext uri="{BB962C8B-B14F-4D97-AF65-F5344CB8AC3E}">
        <p14:creationId xmlns:p14="http://schemas.microsoft.com/office/powerpoint/2010/main" val="309154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p:txBody>
          <a:bodyPr>
            <a:normAutofit fontScale="92500"/>
          </a:bodyPr>
          <a:lstStyle/>
          <a:p>
            <a:r>
              <a:rPr lang="en-US" sz="3200" dirty="0"/>
              <a:t>Genesis 12:1-4</a:t>
            </a:r>
          </a:p>
          <a:p>
            <a:pPr marL="0" indent="0">
              <a:buNone/>
            </a:pPr>
            <a:r>
              <a:rPr lang="en-US" sz="3200" dirty="0"/>
              <a:t>12 Now the Lord had said to Abram:</a:t>
            </a:r>
          </a:p>
          <a:p>
            <a:pPr marL="0" indent="0">
              <a:buNone/>
            </a:pPr>
            <a:r>
              <a:rPr lang="en-US" sz="3200" dirty="0"/>
              <a:t>“Get out of your country, From your family And from your father’s house, To a land that I will show you.2 I will make you a great nation; I will bless you And make your name great; And you shall be a blessing. 3 I will bless those who bless you, And I will curse him who curses you; And in you all the families of the earth shall be blessed.”4 So Abram departed as the Lord had spoken to him, </a:t>
            </a:r>
          </a:p>
        </p:txBody>
      </p:sp>
    </p:spTree>
    <p:extLst>
      <p:ext uri="{BB962C8B-B14F-4D97-AF65-F5344CB8AC3E}">
        <p14:creationId xmlns:p14="http://schemas.microsoft.com/office/powerpoint/2010/main" val="234614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p:txBody>
          <a:bodyPr>
            <a:normAutofit/>
          </a:bodyPr>
          <a:lstStyle/>
          <a:p>
            <a:r>
              <a:rPr lang="en-US" sz="3200" dirty="0"/>
              <a:t>Genesis 15:1-6</a:t>
            </a:r>
          </a:p>
        </p:txBody>
      </p:sp>
    </p:spTree>
    <p:extLst>
      <p:ext uri="{BB962C8B-B14F-4D97-AF65-F5344CB8AC3E}">
        <p14:creationId xmlns:p14="http://schemas.microsoft.com/office/powerpoint/2010/main" val="98100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p:txBody>
          <a:bodyPr>
            <a:normAutofit fontScale="25000" lnSpcReduction="20000"/>
          </a:bodyPr>
          <a:lstStyle/>
          <a:p>
            <a:r>
              <a:rPr lang="en-US" sz="14400" dirty="0"/>
              <a:t>Genesis 15:1-6</a:t>
            </a:r>
          </a:p>
          <a:p>
            <a:pPr marL="0" indent="0">
              <a:buNone/>
            </a:pPr>
            <a:r>
              <a:rPr lang="en-US" sz="14400" dirty="0"/>
              <a:t>After these things the word of the Lord came to Abram in a vision, saying, “Do not be afraid, Abram. I am your shield, your exceedingly great reward.”2 But Abram said, “Lord God, what will You give me, seeing I go childless, and the heir of my house is Eliezer of Damascus?” 3 Then Abram said, “Look, You have given me no offspring; indeed one born in my house is my heir!”</a:t>
            </a:r>
            <a:endParaRPr lang="en-US" sz="3200" dirty="0"/>
          </a:p>
        </p:txBody>
      </p:sp>
    </p:spTree>
    <p:extLst>
      <p:ext uri="{BB962C8B-B14F-4D97-AF65-F5344CB8AC3E}">
        <p14:creationId xmlns:p14="http://schemas.microsoft.com/office/powerpoint/2010/main" val="41420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the faith of Abraham?</a:t>
            </a:r>
          </a:p>
        </p:txBody>
      </p:sp>
      <p:sp>
        <p:nvSpPr>
          <p:cNvPr id="14" name="Content Placeholder 13"/>
          <p:cNvSpPr>
            <a:spLocks noGrp="1"/>
          </p:cNvSpPr>
          <p:nvPr>
            <p:ph idx="1"/>
          </p:nvPr>
        </p:nvSpPr>
        <p:spPr/>
        <p:txBody>
          <a:bodyPr>
            <a:normAutofit fontScale="25000" lnSpcReduction="20000"/>
          </a:bodyPr>
          <a:lstStyle/>
          <a:p>
            <a:r>
              <a:rPr lang="en-US" sz="14400" dirty="0"/>
              <a:t>Genesis 15:1-6</a:t>
            </a:r>
          </a:p>
          <a:p>
            <a:pPr marL="0" indent="0">
              <a:buNone/>
            </a:pPr>
            <a:r>
              <a:rPr lang="en-US" sz="14400" dirty="0"/>
              <a:t>4 And behold, the word of the Lord came to him, saying, “This one shall not be your heir, but one who will come from your own body shall be your heir.” 5 Then He brought him outside and said, “Look now toward heaven, and count the stars if you are able to number them.” And He said to him, “So shall your descendants be.”6 And he believed in the Lord, and He accounted it to him for righteousness.</a:t>
            </a:r>
          </a:p>
        </p:txBody>
      </p:sp>
    </p:spTree>
    <p:extLst>
      <p:ext uri="{BB962C8B-B14F-4D97-AF65-F5344CB8AC3E}">
        <p14:creationId xmlns:p14="http://schemas.microsoft.com/office/powerpoint/2010/main" val="21169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64</TotalTime>
  <Words>2053</Words>
  <Application>Microsoft Office PowerPoint</Application>
  <PresentationFormat>Custom</PresentationFormat>
  <Paragraphs>112</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Constantia</vt:lpstr>
      <vt:lpstr>Books Classic 16x9</vt:lpstr>
      <vt:lpstr>PowerPoint Presentation</vt:lpstr>
      <vt:lpstr>The Faith of Abraham</vt:lpstr>
      <vt:lpstr>What is the faith of Abraham?</vt:lpstr>
      <vt:lpstr>What is the faith of Abraham?</vt:lpstr>
      <vt:lpstr>What is the faith of Abraham?</vt:lpstr>
      <vt:lpstr>What is the faith of Abraham?</vt:lpstr>
      <vt:lpstr>What is the faith of Abraham?</vt:lpstr>
      <vt:lpstr>What is the faith of Abraham?</vt:lpstr>
      <vt:lpstr>What is the faith of Abraham?</vt:lpstr>
      <vt:lpstr>What is the faith of Abraham?</vt:lpstr>
      <vt:lpstr>What is the faith of Abraham?</vt:lpstr>
      <vt:lpstr>What is the faith of Abraham?</vt:lpstr>
      <vt:lpstr>What is the faith of Abraham?</vt:lpstr>
      <vt:lpstr>What is the faith of Abraham?</vt:lpstr>
      <vt:lpstr>What is the faith of Abraham?</vt:lpstr>
      <vt:lpstr>What is the faith of Abraham?</vt:lpstr>
      <vt:lpstr>Others who showed faith like Abraham.</vt:lpstr>
      <vt:lpstr>Others who showed faith like Abraham.</vt:lpstr>
      <vt:lpstr>Others who showed faith like Abraham.</vt:lpstr>
      <vt:lpstr>Others who showed faith like Abraham.</vt:lpstr>
      <vt:lpstr>Others who showed faith like Abraham.</vt:lpstr>
      <vt:lpstr>Others who showed faith like Abraham.</vt:lpstr>
      <vt:lpstr>Others who showed faith like Abraham.</vt:lpstr>
      <vt:lpstr>Others who showed faith like Abraham.</vt:lpstr>
      <vt:lpstr>Others who showed faith like Abraham.</vt:lpstr>
      <vt:lpstr>Others who showed faith like Abraham.</vt:lpstr>
      <vt:lpstr>Others who showed faith like Abraham.</vt:lpstr>
      <vt:lpstr>Others who showed faith like Abraham.</vt:lpstr>
      <vt:lpstr>Others who showed faith like Abraham.</vt:lpstr>
      <vt:lpstr>How may we know that we have this faith?</vt:lpstr>
      <vt:lpstr>How may we know that we have this faith?</vt:lpstr>
      <vt:lpstr>How may we know that we have this faith?</vt:lpstr>
      <vt:lpstr>How may we know that we have this faith?</vt:lpstr>
      <vt:lpstr>How may we know that we have this faith?</vt:lpstr>
      <vt:lpstr>How may we know that we have this faith?</vt:lpstr>
      <vt:lpstr>How may we know that we have this faith?</vt:lpstr>
      <vt:lpstr>How may we know that we have this faith?</vt:lpstr>
      <vt:lpstr>How may we know that we have this faith?</vt:lpstr>
      <vt:lpstr>How may we know that we have this faith?</vt:lpstr>
      <vt:lpstr>How may we know that we have this faith?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Clark</dc:creator>
  <cp:lastModifiedBy>Adam Clark</cp:lastModifiedBy>
  <cp:revision>3</cp:revision>
  <dcterms:created xsi:type="dcterms:W3CDTF">2022-10-23T05:59:42Z</dcterms:created>
  <dcterms:modified xsi:type="dcterms:W3CDTF">2022-10-23T13:00:07Z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