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7" r:id="rId2"/>
    <p:sldId id="317" r:id="rId3"/>
    <p:sldId id="316" r:id="rId4"/>
    <p:sldId id="315" r:id="rId5"/>
    <p:sldId id="314" r:id="rId6"/>
    <p:sldId id="313" r:id="rId7"/>
    <p:sldId id="312" r:id="rId8"/>
    <p:sldId id="311" r:id="rId9"/>
    <p:sldId id="310" r:id="rId10"/>
    <p:sldId id="319" r:id="rId11"/>
    <p:sldId id="318" r:id="rId12"/>
  </p:sldIdLst>
  <p:sldSz cx="12192000" cy="6858000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63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Stilts" userId="99c6032548666723" providerId="LiveId" clId="{18FDF3B7-668D-4558-BED1-9E83D28DA0F9}"/>
    <pc:docChg chg="delSld">
      <pc:chgData name="Kevin Stilts" userId="99c6032548666723" providerId="LiveId" clId="{18FDF3B7-668D-4558-BED1-9E83D28DA0F9}" dt="2022-09-01T04:03:58.561" v="0" actId="47"/>
      <pc:docMkLst>
        <pc:docMk/>
      </pc:docMkLst>
      <pc:sldChg chg="del">
        <pc:chgData name="Kevin Stilts" userId="99c6032548666723" providerId="LiveId" clId="{18FDF3B7-668D-4558-BED1-9E83D28DA0F9}" dt="2022-09-01T04:03:58.561" v="0" actId="47"/>
        <pc:sldMkLst>
          <pc:docMk/>
          <pc:sldMk cId="3069425337" sldId="320"/>
        </pc:sldMkLst>
      </pc:sldChg>
      <pc:sldChg chg="del">
        <pc:chgData name="Kevin Stilts" userId="99c6032548666723" providerId="LiveId" clId="{18FDF3B7-668D-4558-BED1-9E83D28DA0F9}" dt="2022-09-01T04:03:58.561" v="0" actId="47"/>
        <pc:sldMkLst>
          <pc:docMk/>
          <pc:sldMk cId="2954032365" sldId="321"/>
        </pc:sldMkLst>
      </pc:sldChg>
      <pc:sldChg chg="del">
        <pc:chgData name="Kevin Stilts" userId="99c6032548666723" providerId="LiveId" clId="{18FDF3B7-668D-4558-BED1-9E83D28DA0F9}" dt="2022-09-01T04:03:58.561" v="0" actId="47"/>
        <pc:sldMkLst>
          <pc:docMk/>
          <pc:sldMk cId="1784052908" sldId="322"/>
        </pc:sldMkLst>
      </pc:sldChg>
      <pc:sldChg chg="del">
        <pc:chgData name="Kevin Stilts" userId="99c6032548666723" providerId="LiveId" clId="{18FDF3B7-668D-4558-BED1-9E83D28DA0F9}" dt="2022-09-01T04:03:58.561" v="0" actId="47"/>
        <pc:sldMkLst>
          <pc:docMk/>
          <pc:sldMk cId="848982487" sldId="323"/>
        </pc:sldMkLst>
      </pc:sldChg>
      <pc:sldChg chg="del">
        <pc:chgData name="Kevin Stilts" userId="99c6032548666723" providerId="LiveId" clId="{18FDF3B7-668D-4558-BED1-9E83D28DA0F9}" dt="2022-09-01T04:03:58.561" v="0" actId="47"/>
        <pc:sldMkLst>
          <pc:docMk/>
          <pc:sldMk cId="1934913891" sldId="324"/>
        </pc:sldMkLst>
      </pc:sldChg>
      <pc:sldChg chg="del">
        <pc:chgData name="Kevin Stilts" userId="99c6032548666723" providerId="LiveId" clId="{18FDF3B7-668D-4558-BED1-9E83D28DA0F9}" dt="2022-09-01T04:03:58.561" v="0" actId="47"/>
        <pc:sldMkLst>
          <pc:docMk/>
          <pc:sldMk cId="3531513162" sldId="325"/>
        </pc:sldMkLst>
      </pc:sldChg>
      <pc:sldChg chg="del">
        <pc:chgData name="Kevin Stilts" userId="99c6032548666723" providerId="LiveId" clId="{18FDF3B7-668D-4558-BED1-9E83D28DA0F9}" dt="2022-09-01T04:03:58.561" v="0" actId="47"/>
        <pc:sldMkLst>
          <pc:docMk/>
          <pc:sldMk cId="2916211115" sldId="326"/>
        </pc:sldMkLst>
      </pc:sldChg>
      <pc:sldChg chg="del">
        <pc:chgData name="Kevin Stilts" userId="99c6032548666723" providerId="LiveId" clId="{18FDF3B7-668D-4558-BED1-9E83D28DA0F9}" dt="2022-09-01T04:03:58.561" v="0" actId="47"/>
        <pc:sldMkLst>
          <pc:docMk/>
          <pc:sldMk cId="3360472782" sldId="327"/>
        </pc:sldMkLst>
      </pc:sldChg>
      <pc:sldChg chg="del">
        <pc:chgData name="Kevin Stilts" userId="99c6032548666723" providerId="LiveId" clId="{18FDF3B7-668D-4558-BED1-9E83D28DA0F9}" dt="2022-09-01T04:03:58.561" v="0" actId="47"/>
        <pc:sldMkLst>
          <pc:docMk/>
          <pc:sldMk cId="1628184957" sldId="328"/>
        </pc:sldMkLst>
      </pc:sldChg>
      <pc:sldChg chg="del">
        <pc:chgData name="Kevin Stilts" userId="99c6032548666723" providerId="LiveId" clId="{18FDF3B7-668D-4558-BED1-9E83D28DA0F9}" dt="2022-09-01T04:03:58.561" v="0" actId="47"/>
        <pc:sldMkLst>
          <pc:docMk/>
          <pc:sldMk cId="3233860567" sldId="329"/>
        </pc:sldMkLst>
      </pc:sldChg>
      <pc:sldChg chg="del">
        <pc:chgData name="Kevin Stilts" userId="99c6032548666723" providerId="LiveId" clId="{18FDF3B7-668D-4558-BED1-9E83D28DA0F9}" dt="2022-09-01T04:03:58.561" v="0" actId="47"/>
        <pc:sldMkLst>
          <pc:docMk/>
          <pc:sldMk cId="3451589000" sldId="330"/>
        </pc:sldMkLst>
      </pc:sldChg>
      <pc:sldChg chg="del">
        <pc:chgData name="Kevin Stilts" userId="99c6032548666723" providerId="LiveId" clId="{18FDF3B7-668D-4558-BED1-9E83D28DA0F9}" dt="2022-09-01T04:03:58.561" v="0" actId="47"/>
        <pc:sldMkLst>
          <pc:docMk/>
          <pc:sldMk cId="270786171" sldId="331"/>
        </pc:sldMkLst>
      </pc:sldChg>
      <pc:sldChg chg="del">
        <pc:chgData name="Kevin Stilts" userId="99c6032548666723" providerId="LiveId" clId="{18FDF3B7-668D-4558-BED1-9E83D28DA0F9}" dt="2022-09-01T04:03:58.561" v="0" actId="47"/>
        <pc:sldMkLst>
          <pc:docMk/>
          <pc:sldMk cId="2918202113" sldId="33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364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141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581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507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05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9/1/2022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092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9/1/2022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690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9/1/2022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83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9/1/2022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89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9/1/2022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469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9/1/2022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18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5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4829B-2A1E-4B33-A7CB-012E9F0384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Thinking Like a Christian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EF4446-41D1-4E64-B2FA-700903C623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8046720" cy="1069848"/>
          </a:xfrm>
        </p:spPr>
        <p:txBody>
          <a:bodyPr/>
          <a:lstStyle/>
          <a:p>
            <a:r>
              <a:rPr lang="en-US" dirty="0"/>
              <a:t>Lesson 4 – Examples of Thinking by God’s People (ELIJAH)</a:t>
            </a:r>
          </a:p>
        </p:txBody>
      </p:sp>
    </p:spTree>
    <p:extLst>
      <p:ext uri="{BB962C8B-B14F-4D97-AF65-F5344CB8AC3E}">
        <p14:creationId xmlns:p14="http://schemas.microsoft.com/office/powerpoint/2010/main" val="1667137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72E6-CD4B-4B41-857B-5477583FE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07906" cy="1164874"/>
          </a:xfrm>
        </p:spPr>
        <p:txBody>
          <a:bodyPr/>
          <a:lstStyle/>
          <a:p>
            <a:r>
              <a:rPr lang="en-US" dirty="0"/>
              <a:t>Elijah’s Negative Example – Question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70F5E-6AFA-4856-8F76-BBA65D5C6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118" y="1164873"/>
            <a:ext cx="11707906" cy="55586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What does working do to help our thinking?</a:t>
            </a:r>
          </a:p>
          <a:p>
            <a:r>
              <a:rPr lang="en-US" sz="3200" dirty="0"/>
              <a:t>Notice how the Lord goes from work to a fact in 15-18.  </a:t>
            </a:r>
          </a:p>
          <a:p>
            <a:r>
              <a:rPr lang="en-US" sz="3200" dirty="0"/>
              <a:t>First, it was get to work, then it was you are not alone.</a:t>
            </a:r>
          </a:p>
          <a:p>
            <a:r>
              <a:rPr lang="en-US" sz="3200" dirty="0"/>
              <a:t>Also realize, that God puts Elijah to work for HIM.  Paul in Colossians tells us that our work we do is not for MEN but for God.</a:t>
            </a:r>
          </a:p>
          <a:p>
            <a:r>
              <a:rPr lang="en-US" sz="3200" dirty="0"/>
              <a:t>Our focus, even in our daily jobs, is on God.  It directs our thinking to HIM and keeps us thinking correctly.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F9B3B5-6CF3-450D-B412-B5D866ED4C49}"/>
              </a:ext>
            </a:extLst>
          </p:cNvPr>
          <p:cNvSpPr txBox="1"/>
          <p:nvPr/>
        </p:nvSpPr>
        <p:spPr>
          <a:xfrm>
            <a:off x="129091" y="1043491"/>
            <a:ext cx="11434540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23 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And whatever you do, do it heartily, as to the Lord and not to men, 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24 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knowing that from the Lord you will receive the reward of the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inheritance; for you serve the Lord Christ.</a:t>
            </a:r>
          </a:p>
        </p:txBody>
      </p:sp>
    </p:spTree>
    <p:extLst>
      <p:ext uri="{BB962C8B-B14F-4D97-AF65-F5344CB8AC3E}">
        <p14:creationId xmlns:p14="http://schemas.microsoft.com/office/powerpoint/2010/main" val="381270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72E6-CD4B-4B41-857B-5477583FE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1707905" cy="1164874"/>
          </a:xfrm>
        </p:spPr>
        <p:txBody>
          <a:bodyPr/>
          <a:lstStyle/>
          <a:p>
            <a:r>
              <a:rPr lang="en-US" dirty="0"/>
              <a:t>Elijah’s Negative Example – Question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70F5E-6AFA-4856-8F76-BBA65D5C6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118" y="1164873"/>
            <a:ext cx="11707906" cy="5352467"/>
          </a:xfrm>
        </p:spPr>
        <p:txBody>
          <a:bodyPr>
            <a:normAutofit/>
          </a:bodyPr>
          <a:lstStyle/>
          <a:p>
            <a:r>
              <a:rPr lang="en-US" sz="3200" dirty="0"/>
              <a:t>So what comes first?  Our thinking or our actions?</a:t>
            </a:r>
          </a:p>
          <a:p>
            <a:r>
              <a:rPr lang="en-US" sz="3200" dirty="0"/>
              <a:t>Do our actions direct our thinking as it seems to be implied in 19:15-18?</a:t>
            </a:r>
          </a:p>
          <a:p>
            <a:r>
              <a:rPr lang="en-US" sz="3200" dirty="0"/>
              <a:t>Or</a:t>
            </a:r>
          </a:p>
          <a:p>
            <a:r>
              <a:rPr lang="en-US" sz="3200" dirty="0"/>
              <a:t>Does our thinking direct our actions as is the case with the account in 1 Kings 19 as Elijah’s thinking causes him to run and give up hope?</a:t>
            </a:r>
          </a:p>
          <a:p>
            <a:r>
              <a:rPr lang="en-US" sz="3200" dirty="0"/>
              <a:t>Or is it a combination based on each individual situation?</a:t>
            </a:r>
          </a:p>
        </p:txBody>
      </p:sp>
    </p:spTree>
    <p:extLst>
      <p:ext uri="{BB962C8B-B14F-4D97-AF65-F5344CB8AC3E}">
        <p14:creationId xmlns:p14="http://schemas.microsoft.com/office/powerpoint/2010/main" val="355326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72E6-CD4B-4B41-857B-5477583FE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1707905" cy="1164874"/>
          </a:xfrm>
        </p:spPr>
        <p:txBody>
          <a:bodyPr/>
          <a:lstStyle/>
          <a:p>
            <a:r>
              <a:rPr lang="en-US" dirty="0"/>
              <a:t>Elijah’s Negative Example – 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70F5E-6AFA-4856-8F76-BBA65D5C6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118" y="1164873"/>
            <a:ext cx="11707906" cy="5352467"/>
          </a:xfrm>
        </p:spPr>
        <p:txBody>
          <a:bodyPr>
            <a:normAutofit/>
          </a:bodyPr>
          <a:lstStyle/>
          <a:p>
            <a:r>
              <a:rPr lang="en-US" sz="3200" dirty="0"/>
              <a:t>1 Kings 19:1-3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There are many types of negative thinking impacting Elijah’s actions here.</a:t>
            </a:r>
          </a:p>
          <a:p>
            <a:r>
              <a:rPr lang="en-US" sz="3200" dirty="0"/>
              <a:t>Worrying about tomorrow – Verse 2 </a:t>
            </a:r>
          </a:p>
          <a:p>
            <a:r>
              <a:rPr lang="en-US" sz="3200" dirty="0"/>
              <a:t>No habit of hope – going to die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CF918B-6297-4994-BE19-3494AB73239A}"/>
              </a:ext>
            </a:extLst>
          </p:cNvPr>
          <p:cNvSpPr txBox="1"/>
          <p:nvPr/>
        </p:nvSpPr>
        <p:spPr>
          <a:xfrm>
            <a:off x="127298" y="1776804"/>
            <a:ext cx="12032461" cy="230832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And Ahab told Jezebel all that Elijah had done, also how he had executed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all the prophets with the sword. </a:t>
            </a:r>
            <a:r>
              <a:rPr kumimoji="0" lang="en-US" sz="24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2 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Then Jezebel sent a messenger to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Elijah, saying, “So let the gods do 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to me,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 and more also, if I do not make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your life as the life of one of them by tomorrow about this time.” </a:t>
            </a:r>
            <a:r>
              <a:rPr kumimoji="0" lang="en-US" sz="24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3 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And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when he saw 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that,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 he arose and ran for his life, and went to Beersheba,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which 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belongs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 to Judah, and left his servant there.</a:t>
            </a:r>
          </a:p>
        </p:txBody>
      </p:sp>
    </p:spTree>
    <p:extLst>
      <p:ext uri="{BB962C8B-B14F-4D97-AF65-F5344CB8AC3E}">
        <p14:creationId xmlns:p14="http://schemas.microsoft.com/office/powerpoint/2010/main" val="316170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72E6-CD4B-4B41-857B-5477583FE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1164874"/>
          </a:xfrm>
        </p:spPr>
        <p:txBody>
          <a:bodyPr/>
          <a:lstStyle/>
          <a:p>
            <a:r>
              <a:rPr lang="en-US" dirty="0"/>
              <a:t>Elijah’s Negative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70F5E-6AFA-4856-8F76-BBA65D5C6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118" y="1164873"/>
            <a:ext cx="11707906" cy="5352467"/>
          </a:xfrm>
        </p:spPr>
        <p:txBody>
          <a:bodyPr>
            <a:normAutofit/>
          </a:bodyPr>
          <a:lstStyle/>
          <a:p>
            <a:r>
              <a:rPr lang="en-US" sz="3200" dirty="0"/>
              <a:t>Not living in the present – tomorrow </a:t>
            </a:r>
            <a:r>
              <a:rPr lang="en-US" sz="3200"/>
              <a:t>hasn’t happened.</a:t>
            </a:r>
            <a:endParaRPr lang="en-US" sz="3200" dirty="0"/>
          </a:p>
          <a:p>
            <a:r>
              <a:rPr lang="en-US" sz="3200" dirty="0"/>
              <a:t>Could even say that he didn’t learn from the past – he had won a major victory!!  That had no impact on him or his thinking, worrying.</a:t>
            </a:r>
          </a:p>
        </p:txBody>
      </p:sp>
    </p:spTree>
    <p:extLst>
      <p:ext uri="{BB962C8B-B14F-4D97-AF65-F5344CB8AC3E}">
        <p14:creationId xmlns:p14="http://schemas.microsoft.com/office/powerpoint/2010/main" val="97836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72E6-CD4B-4B41-857B-5477583FE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932024" cy="1164874"/>
          </a:xfrm>
        </p:spPr>
        <p:txBody>
          <a:bodyPr/>
          <a:lstStyle/>
          <a:p>
            <a:r>
              <a:rPr lang="en-US" dirty="0"/>
              <a:t>Elijah’s Negative Example – Question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70F5E-6AFA-4856-8F76-BBA65D5C6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118" y="1164873"/>
            <a:ext cx="11707906" cy="5352467"/>
          </a:xfrm>
        </p:spPr>
        <p:txBody>
          <a:bodyPr>
            <a:normAutofit/>
          </a:bodyPr>
          <a:lstStyle/>
          <a:p>
            <a:r>
              <a:rPr lang="en-US" sz="3200" dirty="0"/>
              <a:t>Learn from the past – God is in control</a:t>
            </a:r>
          </a:p>
          <a:p>
            <a:r>
              <a:rPr lang="en-US" sz="3200" dirty="0"/>
              <a:t>Don’t worry – the first principle is applied has a direct impact on this second principle!!</a:t>
            </a:r>
          </a:p>
          <a:p>
            <a:r>
              <a:rPr lang="en-US" sz="3200" dirty="0"/>
              <a:t>Tomorrow (V 2) hadn’t happened.  Live today and don’t let what MIGHT happen, impact limit nor direct your actions today.</a:t>
            </a:r>
          </a:p>
          <a:p>
            <a:r>
              <a:rPr lang="en-US" sz="3200" dirty="0"/>
              <a:t>What godly thoughts would have been good to think on here after the death threat? (Principle 5)</a:t>
            </a:r>
          </a:p>
          <a:p>
            <a:r>
              <a:rPr lang="en-US" sz="3200" dirty="0"/>
              <a:t>How would have making HOPE a habit helped here?</a:t>
            </a:r>
          </a:p>
        </p:txBody>
      </p:sp>
    </p:spTree>
    <p:extLst>
      <p:ext uri="{BB962C8B-B14F-4D97-AF65-F5344CB8AC3E}">
        <p14:creationId xmlns:p14="http://schemas.microsoft.com/office/powerpoint/2010/main" val="126945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72E6-CD4B-4B41-857B-5477583FE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967882" cy="1164874"/>
          </a:xfrm>
        </p:spPr>
        <p:txBody>
          <a:bodyPr>
            <a:normAutofit/>
          </a:bodyPr>
          <a:lstStyle/>
          <a:p>
            <a:r>
              <a:rPr lang="en-US" dirty="0"/>
              <a:t>Elijah’s Negative Example – Question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70F5E-6AFA-4856-8F76-BBA65D5C6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118" y="1164873"/>
            <a:ext cx="11707906" cy="5352467"/>
          </a:xfrm>
        </p:spPr>
        <p:txBody>
          <a:bodyPr>
            <a:normAutofit/>
          </a:bodyPr>
          <a:lstStyle/>
          <a:p>
            <a:r>
              <a:rPr lang="en-US" sz="3200" dirty="0"/>
              <a:t>1 Kings 18:7-14 – Obadiah’s words describing Ahab</a:t>
            </a:r>
          </a:p>
          <a:p>
            <a:r>
              <a:rPr lang="en-US" sz="3200" dirty="0"/>
              <a:t>Ahab was evil and could/would kill Elijah</a:t>
            </a:r>
          </a:p>
          <a:p>
            <a:r>
              <a:rPr lang="en-US" sz="3200" dirty="0"/>
              <a:t>1 Kings 18:17,18 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Why the difference between here and then his thinking/words in 19:1-3?</a:t>
            </a:r>
          </a:p>
          <a:p>
            <a:r>
              <a:rPr lang="en-US" sz="3200" dirty="0"/>
              <a:t>Why would Elijah not worry in 18 and then worry in 19?</a:t>
            </a:r>
          </a:p>
          <a:p>
            <a:r>
              <a:rPr lang="en-US" sz="3200" dirty="0"/>
              <a:t>He had no worry about tomorrow in 18.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4D3D9F-AA57-4352-AD3C-89CEB4C43212}"/>
              </a:ext>
            </a:extLst>
          </p:cNvPr>
          <p:cNvSpPr txBox="1"/>
          <p:nvPr/>
        </p:nvSpPr>
        <p:spPr>
          <a:xfrm>
            <a:off x="166483" y="2917776"/>
            <a:ext cx="11634916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17 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Then it happened, when Ahab saw Elijah, that Ahab said to him, “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Is that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 you, O troubler of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Israel?” </a:t>
            </a:r>
            <a:r>
              <a:rPr kumimoji="0" lang="en-US" sz="18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18 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And he answered, “I have not troubled Israel, but you and your father’s house 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have,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 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in that you have forsaken the commandments of the </a:t>
            </a:r>
            <a:r>
              <a:rPr kumimoji="0" lang="en-US" sz="1800" b="1" i="0" u="none" strike="noStrike" kern="1200" cap="small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Lord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 and have followed the Baals.</a:t>
            </a:r>
          </a:p>
        </p:txBody>
      </p:sp>
    </p:spTree>
    <p:extLst>
      <p:ext uri="{BB962C8B-B14F-4D97-AF65-F5344CB8AC3E}">
        <p14:creationId xmlns:p14="http://schemas.microsoft.com/office/powerpoint/2010/main" val="408144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72E6-CD4B-4B41-857B-5477583FE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1790381" cy="1164874"/>
          </a:xfrm>
        </p:spPr>
        <p:txBody>
          <a:bodyPr/>
          <a:lstStyle/>
          <a:p>
            <a:r>
              <a:rPr lang="en-US" dirty="0"/>
              <a:t>Elijah’s Negative Example – Question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70F5E-6AFA-4856-8F76-BBA65D5C6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118" y="1164873"/>
            <a:ext cx="11707906" cy="5352467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Are there other reasons for the different reaction in 18 and 19</a:t>
            </a:r>
          </a:p>
          <a:p>
            <a:r>
              <a:rPr lang="en-US" sz="3200" dirty="0"/>
              <a:t>Remember, in 18, great things hadn’t happened yet when Obadiah describes Ahab.</a:t>
            </a:r>
          </a:p>
          <a:p>
            <a:r>
              <a:rPr lang="en-US" sz="3200" dirty="0"/>
              <a:t>Could it be said, his expectations, based on his actions/successes with the prophets of Baal had raised his expectations for success and the threat was a surprise to him?</a:t>
            </a:r>
          </a:p>
          <a:p>
            <a:r>
              <a:rPr lang="en-US" sz="3200" dirty="0"/>
              <a:t>So your labeling yourself based on yesterday could be in a positive way and that impacts you thinking negatively for today?</a:t>
            </a:r>
          </a:p>
          <a:p>
            <a:r>
              <a:rPr lang="en-US" sz="3200" dirty="0"/>
              <a:t>Other reasons for the change?</a:t>
            </a:r>
          </a:p>
        </p:txBody>
      </p:sp>
    </p:spTree>
    <p:extLst>
      <p:ext uri="{BB962C8B-B14F-4D97-AF65-F5344CB8AC3E}">
        <p14:creationId xmlns:p14="http://schemas.microsoft.com/office/powerpoint/2010/main" val="124159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72E6-CD4B-4B41-857B-5477583FE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822654" cy="1164874"/>
          </a:xfrm>
        </p:spPr>
        <p:txBody>
          <a:bodyPr/>
          <a:lstStyle/>
          <a:p>
            <a:r>
              <a:rPr lang="en-US" dirty="0"/>
              <a:t>Elijah’s Negative Example – Question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70F5E-6AFA-4856-8F76-BBA65D5C6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118" y="1164873"/>
            <a:ext cx="11707906" cy="5352467"/>
          </a:xfrm>
        </p:spPr>
        <p:txBody>
          <a:bodyPr>
            <a:normAutofit/>
          </a:bodyPr>
          <a:lstStyle/>
          <a:p>
            <a:r>
              <a:rPr lang="en-US" sz="3200" dirty="0"/>
              <a:t>1 Kings 19:4, 10, 14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He was comparing himself to his fathers who had been killed for the work they had done for God.</a:t>
            </a:r>
          </a:p>
          <a:p>
            <a:r>
              <a:rPr lang="en-US" sz="3200" dirty="0"/>
              <a:t>Lack of HOPE/TRUST.</a:t>
            </a:r>
          </a:p>
          <a:p>
            <a:r>
              <a:rPr lang="en-US" sz="3200" dirty="0"/>
              <a:t>To have hope, we have to have trust in our God that He can and will take care of us.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D10EEA-C6DA-4E53-AEA5-08CCB7BE858F}"/>
              </a:ext>
            </a:extLst>
          </p:cNvPr>
          <p:cNvSpPr txBox="1"/>
          <p:nvPr/>
        </p:nvSpPr>
        <p:spPr>
          <a:xfrm>
            <a:off x="130885" y="1753497"/>
            <a:ext cx="11867351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4 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But he himself went a day’s journey into the wilderness, and came and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sat down under a broom tree. And he prayed that he might die, and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said, “It is enough! Now, </a:t>
            </a:r>
            <a:r>
              <a:rPr kumimoji="0" lang="en-US" sz="2400" b="1" i="0" u="none" strike="noStrike" kern="1200" cap="small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Lord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, take my life, for I 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am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 no better than my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fathers!”</a:t>
            </a:r>
          </a:p>
        </p:txBody>
      </p:sp>
    </p:spTree>
    <p:extLst>
      <p:ext uri="{BB962C8B-B14F-4D97-AF65-F5344CB8AC3E}">
        <p14:creationId xmlns:p14="http://schemas.microsoft.com/office/powerpoint/2010/main" val="103390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72E6-CD4B-4B41-857B-5477583FE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811896" cy="1164874"/>
          </a:xfrm>
        </p:spPr>
        <p:txBody>
          <a:bodyPr/>
          <a:lstStyle/>
          <a:p>
            <a:r>
              <a:rPr lang="en-US" dirty="0"/>
              <a:t>Elijah’s Negative Example – Question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70F5E-6AFA-4856-8F76-BBA65D5C6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118" y="1164873"/>
            <a:ext cx="11707906" cy="5352467"/>
          </a:xfrm>
        </p:spPr>
        <p:txBody>
          <a:bodyPr>
            <a:normAutofit/>
          </a:bodyPr>
          <a:lstStyle/>
          <a:p>
            <a:r>
              <a:rPr lang="en-US" sz="3200" dirty="0"/>
              <a:t>Verse 10 is the same as verse 14.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Here, while this is not about our thinking, it has a direct impact on our thinking – feeling alone.</a:t>
            </a:r>
          </a:p>
          <a:p>
            <a:r>
              <a:rPr lang="en-US" sz="3200" dirty="0"/>
              <a:t>How can feeling alone impact our thinking????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ACDFD1-143F-4221-8505-8C306303F84F}"/>
              </a:ext>
            </a:extLst>
          </p:cNvPr>
          <p:cNvSpPr txBox="1"/>
          <p:nvPr/>
        </p:nvSpPr>
        <p:spPr>
          <a:xfrm>
            <a:off x="107576" y="1742739"/>
            <a:ext cx="11404084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10 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So he said, “I have been very zealous for the </a:t>
            </a:r>
            <a:r>
              <a:rPr kumimoji="0" lang="en-US" sz="2400" b="1" i="0" u="none" strike="noStrike" kern="1200" cap="small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Lord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 God of hosts; for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the children of Israel have forsaken Your covenant, torn down Your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altars, and killed Your prophets with the sword. I alone am left; and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they seek to take my life.”</a:t>
            </a:r>
          </a:p>
        </p:txBody>
      </p:sp>
    </p:spTree>
    <p:extLst>
      <p:ext uri="{BB962C8B-B14F-4D97-AF65-F5344CB8AC3E}">
        <p14:creationId xmlns:p14="http://schemas.microsoft.com/office/powerpoint/2010/main" val="49713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72E6-CD4B-4B41-857B-5477583FE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932024" cy="1164874"/>
          </a:xfrm>
        </p:spPr>
        <p:txBody>
          <a:bodyPr/>
          <a:lstStyle/>
          <a:p>
            <a:r>
              <a:rPr lang="en-US" dirty="0"/>
              <a:t>Elijah’s Negative Example – Question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70F5E-6AFA-4856-8F76-BBA65D5C6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118" y="1164873"/>
            <a:ext cx="11707906" cy="5352467"/>
          </a:xfrm>
        </p:spPr>
        <p:txBody>
          <a:bodyPr>
            <a:normAutofit/>
          </a:bodyPr>
          <a:lstStyle/>
          <a:p>
            <a:r>
              <a:rPr lang="en-US" sz="3200" dirty="0"/>
              <a:t>How can a person beat that feeling of being alone? (15-18)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Get to work!</a:t>
            </a:r>
          </a:p>
          <a:p>
            <a:r>
              <a:rPr lang="en-US" sz="3200" dirty="0"/>
              <a:t>Colossians 3:23-24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6D2CF8-AFCA-4A09-B097-A3C5D977F2A5}"/>
              </a:ext>
            </a:extLst>
          </p:cNvPr>
          <p:cNvSpPr txBox="1"/>
          <p:nvPr/>
        </p:nvSpPr>
        <p:spPr>
          <a:xfrm>
            <a:off x="129092" y="2179140"/>
            <a:ext cx="12059712" cy="224676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15 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Then the </a:t>
            </a:r>
            <a:r>
              <a:rPr kumimoji="0" lang="en-US" sz="2000" b="1" i="0" u="none" strike="noStrike" kern="1200" cap="small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Lord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 said to him: “Go, return on your way to the Wilderness of Damascus; 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and when you arrive, anoint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Hazael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 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as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 king over Syria. 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16 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Also you shall anoint Jehu the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son of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Nimshi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 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as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 king over Israel. And Elisha the son of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Shaphat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 of Abel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Meholah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 you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shall anoint 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as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 prophet in your place. 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17 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It shall be 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that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 whoever escapes the sword of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Hazael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, Jehu will kill; and whoever escapes the sword of Jehu, Elisha will kill. 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18 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Yet I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have reserved seven thousand in Israel, all whose knees have not bowed to Baal, and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every mouth that has not kissed him.”</a:t>
            </a:r>
          </a:p>
        </p:txBody>
      </p:sp>
    </p:spTree>
    <p:extLst>
      <p:ext uri="{BB962C8B-B14F-4D97-AF65-F5344CB8AC3E}">
        <p14:creationId xmlns:p14="http://schemas.microsoft.com/office/powerpoint/2010/main" val="117837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191</TotalTime>
  <Words>1073</Words>
  <Application>Microsoft Office PowerPoint</Application>
  <PresentationFormat>Widescreen</PresentationFormat>
  <Paragraphs>99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Bookman Old Style</vt:lpstr>
      <vt:lpstr>Century Gothic</vt:lpstr>
      <vt:lpstr>Wingdings</vt:lpstr>
      <vt:lpstr>1_Wood Type</vt:lpstr>
      <vt:lpstr>Thinking Like a Christian</vt:lpstr>
      <vt:lpstr>Elijah’s Negative Example – Question 1</vt:lpstr>
      <vt:lpstr>Elijah’s Negative Example</vt:lpstr>
      <vt:lpstr>Elijah’s Negative Example – Question 2</vt:lpstr>
      <vt:lpstr>Elijah’s Negative Example – Question 3</vt:lpstr>
      <vt:lpstr>Elijah’s Negative Example – Question 3</vt:lpstr>
      <vt:lpstr>Elijah’s Negative Example – Question 4</vt:lpstr>
      <vt:lpstr>Elijah’s Negative Example – Question 4</vt:lpstr>
      <vt:lpstr>Elijah’s Negative Example – Question 5</vt:lpstr>
      <vt:lpstr>Elijah’s Negative Example – Question 5</vt:lpstr>
      <vt:lpstr>Elijah’s Negative Example – Question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Like a Christian</dc:title>
  <dc:creator>Paden, Eddie - LCMS Lang. Arts</dc:creator>
  <cp:lastModifiedBy>Kevin Stilts</cp:lastModifiedBy>
  <cp:revision>16</cp:revision>
  <cp:lastPrinted>2022-08-31T21:21:03Z</cp:lastPrinted>
  <dcterms:created xsi:type="dcterms:W3CDTF">2022-08-31T12:13:34Z</dcterms:created>
  <dcterms:modified xsi:type="dcterms:W3CDTF">2022-09-01T04:04:02Z</dcterms:modified>
</cp:coreProperties>
</file>