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9"/>
  </p:notesMasterIdLst>
  <p:handoutMasterIdLst>
    <p:handoutMasterId r:id="rId10"/>
  </p:handout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086" autoAdjust="0"/>
  </p:normalViewPr>
  <p:slideViewPr>
    <p:cSldViewPr snapToGrid="0">
      <p:cViewPr varScale="1">
        <p:scale>
          <a:sx n="59" d="100"/>
          <a:sy n="59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5BCC82E-67EC-4792-A928-FDD35692B5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4FF616-8579-4A47-9EE2-25EF7584F6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74343-5931-497F-BA51-DF2E0E3F6BC9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9EC1F5-FF57-4510-A3C9-054D56B4F5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582BD6-AE9D-4C46-9BDF-2FADE2E2AC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03BC9-84BE-49F8-9980-3F81F560C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654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18C14-399C-48DF-8698-69B1E1A5757F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0D0AB-50B2-45BE-AFD8-9655C0637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999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441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Re-hash out text</a:t>
            </a:r>
          </a:p>
        </p:txBody>
      </p:sp>
    </p:spTree>
    <p:extLst>
      <p:ext uri="{BB962C8B-B14F-4D97-AF65-F5344CB8AC3E}">
        <p14:creationId xmlns:p14="http://schemas.microsoft.com/office/powerpoint/2010/main" val="53700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WISE ATTENTIVE TO CORRECT PLAN: cannot be second hand…must be attentive</a:t>
            </a:r>
          </a:p>
        </p:txBody>
      </p:sp>
    </p:spTree>
    <p:extLst>
      <p:ext uri="{BB962C8B-B14F-4D97-AF65-F5344CB8AC3E}">
        <p14:creationId xmlns:p14="http://schemas.microsoft.com/office/powerpoint/2010/main" val="850778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79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91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48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24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818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525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046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956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79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E96E83-048C-4132-9ABC-E5A0C22D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E498F49-BE12-4A88-909F-4B988B236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60267AE-9C0D-4634-B312-C6DD54710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441003" y="640080"/>
            <a:ext cx="6111585" cy="55778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BECD51-9119-4996-B4FC-2AD432164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37594" y="1328058"/>
            <a:ext cx="5096630" cy="3378338"/>
          </a:xfrm>
        </p:spPr>
        <p:txBody>
          <a:bodyPr anchor="b">
            <a:normAutofit/>
          </a:bodyPr>
          <a:lstStyle>
            <a:lvl1pPr>
              <a:defRPr sz="5400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956F6DB6-D6E1-4A50-9114-8601DF94219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9763" y="635000"/>
            <a:ext cx="4800600" cy="5578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5381B5BB-CEA3-436C-8A43-C3C4889F11C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48480" y="4668045"/>
            <a:ext cx="5096630" cy="1000125"/>
          </a:xfrm>
        </p:spPr>
        <p:txBody>
          <a:bodyPr>
            <a:noAutofit/>
          </a:bodyPr>
          <a:lstStyle>
            <a:lvl1pPr>
              <a:defRPr sz="2400" b="0" cap="all" spc="600" baseline="0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229307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B16675-8FAE-4CCE-870E-B08D5FEC09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914399"/>
            <a:ext cx="12192000" cy="5305425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B58518-7725-4310-9D89-9253D668F9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955907E-5B49-47DA-BB56-B83884842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11" y="222436"/>
            <a:ext cx="5058209" cy="673405"/>
          </a:xfrm>
        </p:spPr>
        <p:txBody>
          <a:bodyPr>
            <a:normAutofit/>
          </a:bodyPr>
          <a:lstStyle>
            <a:lvl1pPr>
              <a:defRPr spc="150" baseline="0">
                <a:solidFill>
                  <a:schemeClr val="bg1"/>
                </a:solidFill>
              </a:defRPr>
            </a:lvl1pPr>
          </a:lstStyle>
          <a:p>
            <a:pPr>
              <a:lnSpc>
                <a:spcPct val="12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51961C9-4342-4735-9F69-30FC4EE60D8C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010884" y="1481580"/>
            <a:ext cx="4727735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 spc="15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A75FE27-57B7-4D26-BF6D-E63BF9CB13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10884" y="2069955"/>
            <a:ext cx="4727735" cy="3873646"/>
          </a:xfrm>
        </p:spPr>
        <p:txBody>
          <a:bodyPr anchor="t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500" b="1" spc="15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9516EBD4-3BCF-4167-9401-08DF67EF59CC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457949" y="1481579"/>
            <a:ext cx="4727735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 spc="15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5A32EF6-47B8-4B22-99CB-D1B4F6B4B62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457949" y="2069955"/>
            <a:ext cx="4727735" cy="3873646"/>
          </a:xfrm>
        </p:spPr>
        <p:txBody>
          <a:bodyPr anchor="t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500" b="1" spc="15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13" name="Footer Placeholder 14">
            <a:extLst>
              <a:ext uri="{FF2B5EF4-FFF2-40B4-BE49-F238E27FC236}">
                <a16:creationId xmlns:a16="http://schemas.microsoft.com/office/drawing/2014/main" id="{8D02CE16-361C-4C84-A178-402C2D4AF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42B21E92-5123-45B3-999F-EA0512A26A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95738" y="6356350"/>
            <a:ext cx="3033829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232323">
                    <a:lumMod val="90000"/>
                    <a:lumOff val="10000"/>
                  </a:srgbClr>
                </a:solidFill>
              </a:rPr>
              <a:t>20XX</a:t>
            </a:r>
            <a:endParaRPr lang="en-US" dirty="0">
              <a:solidFill>
                <a:srgbClr val="232323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5" name="Slide Number Placeholder 15">
            <a:extLst>
              <a:ext uri="{FF2B5EF4-FFF2-40B4-BE49-F238E27FC236}">
                <a16:creationId xmlns:a16="http://schemas.microsoft.com/office/drawing/2014/main" id="{F5EF3406-552A-4C2E-A1B4-D3EAD5D1F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542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034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FFFAE35-BD0D-4D19-892D-36475DD52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63656" y="0"/>
            <a:ext cx="8128343" cy="986306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FE2031E3-F975-4AFF-B76E-6BB46A2D348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090671" y="0"/>
            <a:ext cx="3000249" cy="3382963"/>
          </a:xfrm>
          <a:custGeom>
            <a:avLst/>
            <a:gdLst>
              <a:gd name="connsiteX0" fmla="*/ 0 w 2999232"/>
              <a:gd name="connsiteY0" fmla="*/ 0 h 3382963"/>
              <a:gd name="connsiteX1" fmla="*/ 2999232 w 2999232"/>
              <a:gd name="connsiteY1" fmla="*/ 0 h 3382963"/>
              <a:gd name="connsiteX2" fmla="*/ 2999232 w 2999232"/>
              <a:gd name="connsiteY2" fmla="*/ 3382963 h 3382963"/>
              <a:gd name="connsiteX3" fmla="*/ 0 w 2999232"/>
              <a:gd name="connsiteY3" fmla="*/ 3382963 h 3382963"/>
              <a:gd name="connsiteX4" fmla="*/ 0 w 2999232"/>
              <a:gd name="connsiteY4" fmla="*/ 0 h 3382963"/>
              <a:gd name="connsiteX0" fmla="*/ 0 w 2999232"/>
              <a:gd name="connsiteY0" fmla="*/ 0 h 3382963"/>
              <a:gd name="connsiteX1" fmla="*/ 968249 w 2999232"/>
              <a:gd name="connsiteY1" fmla="*/ 0 h 3382963"/>
              <a:gd name="connsiteX2" fmla="*/ 2999232 w 2999232"/>
              <a:gd name="connsiteY2" fmla="*/ 0 h 3382963"/>
              <a:gd name="connsiteX3" fmla="*/ 2999232 w 2999232"/>
              <a:gd name="connsiteY3" fmla="*/ 3382963 h 3382963"/>
              <a:gd name="connsiteX4" fmla="*/ 0 w 2999232"/>
              <a:gd name="connsiteY4" fmla="*/ 3382963 h 3382963"/>
              <a:gd name="connsiteX5" fmla="*/ 0 w 2999232"/>
              <a:gd name="connsiteY5" fmla="*/ 0 h 3382963"/>
              <a:gd name="connsiteX0" fmla="*/ 0 w 3000249"/>
              <a:gd name="connsiteY0" fmla="*/ 0 h 3382963"/>
              <a:gd name="connsiteX1" fmla="*/ 968249 w 3000249"/>
              <a:gd name="connsiteY1" fmla="*/ 0 h 3382963"/>
              <a:gd name="connsiteX2" fmla="*/ 2999232 w 3000249"/>
              <a:gd name="connsiteY2" fmla="*/ 0 h 3382963"/>
              <a:gd name="connsiteX3" fmla="*/ 3000249 w 3000249"/>
              <a:gd name="connsiteY3" fmla="*/ 274320 h 3382963"/>
              <a:gd name="connsiteX4" fmla="*/ 2999232 w 3000249"/>
              <a:gd name="connsiteY4" fmla="*/ 3382963 h 3382963"/>
              <a:gd name="connsiteX5" fmla="*/ 0 w 3000249"/>
              <a:gd name="connsiteY5" fmla="*/ 3382963 h 3382963"/>
              <a:gd name="connsiteX6" fmla="*/ 0 w 3000249"/>
              <a:gd name="connsiteY6" fmla="*/ 0 h 3382963"/>
              <a:gd name="connsiteX0" fmla="*/ 0 w 3000249"/>
              <a:gd name="connsiteY0" fmla="*/ 0 h 3382963"/>
              <a:gd name="connsiteX1" fmla="*/ 968249 w 3000249"/>
              <a:gd name="connsiteY1" fmla="*/ 0 h 3382963"/>
              <a:gd name="connsiteX2" fmla="*/ 967232 w 3000249"/>
              <a:gd name="connsiteY2" fmla="*/ 274320 h 3382963"/>
              <a:gd name="connsiteX3" fmla="*/ 3000249 w 3000249"/>
              <a:gd name="connsiteY3" fmla="*/ 274320 h 3382963"/>
              <a:gd name="connsiteX4" fmla="*/ 2999232 w 3000249"/>
              <a:gd name="connsiteY4" fmla="*/ 3382963 h 3382963"/>
              <a:gd name="connsiteX5" fmla="*/ 0 w 3000249"/>
              <a:gd name="connsiteY5" fmla="*/ 3382963 h 3382963"/>
              <a:gd name="connsiteX6" fmla="*/ 0 w 3000249"/>
              <a:gd name="connsiteY6" fmla="*/ 0 h 3382963"/>
              <a:gd name="connsiteX0" fmla="*/ 0 w 3000249"/>
              <a:gd name="connsiteY0" fmla="*/ 0 h 3382963"/>
              <a:gd name="connsiteX1" fmla="*/ 968249 w 3000249"/>
              <a:gd name="connsiteY1" fmla="*/ 0 h 3382963"/>
              <a:gd name="connsiteX2" fmla="*/ 967232 w 3000249"/>
              <a:gd name="connsiteY2" fmla="*/ 274320 h 3382963"/>
              <a:gd name="connsiteX3" fmla="*/ 3000249 w 3000249"/>
              <a:gd name="connsiteY3" fmla="*/ 284480 h 3382963"/>
              <a:gd name="connsiteX4" fmla="*/ 2999232 w 3000249"/>
              <a:gd name="connsiteY4" fmla="*/ 3382963 h 3382963"/>
              <a:gd name="connsiteX5" fmla="*/ 0 w 3000249"/>
              <a:gd name="connsiteY5" fmla="*/ 3382963 h 3382963"/>
              <a:gd name="connsiteX6" fmla="*/ 0 w 3000249"/>
              <a:gd name="connsiteY6" fmla="*/ 0 h 3382963"/>
              <a:gd name="connsiteX0" fmla="*/ 0 w 3000249"/>
              <a:gd name="connsiteY0" fmla="*/ 0 h 3382963"/>
              <a:gd name="connsiteX1" fmla="*/ 968249 w 3000249"/>
              <a:gd name="connsiteY1" fmla="*/ 0 h 3382963"/>
              <a:gd name="connsiteX2" fmla="*/ 951992 w 3000249"/>
              <a:gd name="connsiteY2" fmla="*/ 284480 h 3382963"/>
              <a:gd name="connsiteX3" fmla="*/ 3000249 w 3000249"/>
              <a:gd name="connsiteY3" fmla="*/ 284480 h 3382963"/>
              <a:gd name="connsiteX4" fmla="*/ 2999232 w 3000249"/>
              <a:gd name="connsiteY4" fmla="*/ 3382963 h 3382963"/>
              <a:gd name="connsiteX5" fmla="*/ 0 w 3000249"/>
              <a:gd name="connsiteY5" fmla="*/ 3382963 h 3382963"/>
              <a:gd name="connsiteX6" fmla="*/ 0 w 3000249"/>
              <a:gd name="connsiteY6" fmla="*/ 0 h 3382963"/>
              <a:gd name="connsiteX0" fmla="*/ 0 w 3000249"/>
              <a:gd name="connsiteY0" fmla="*/ 0 h 3382963"/>
              <a:gd name="connsiteX1" fmla="*/ 968249 w 3000249"/>
              <a:gd name="connsiteY1" fmla="*/ 0 h 3382963"/>
              <a:gd name="connsiteX2" fmla="*/ 967232 w 3000249"/>
              <a:gd name="connsiteY2" fmla="*/ 284480 h 3382963"/>
              <a:gd name="connsiteX3" fmla="*/ 3000249 w 3000249"/>
              <a:gd name="connsiteY3" fmla="*/ 284480 h 3382963"/>
              <a:gd name="connsiteX4" fmla="*/ 2999232 w 3000249"/>
              <a:gd name="connsiteY4" fmla="*/ 3382963 h 3382963"/>
              <a:gd name="connsiteX5" fmla="*/ 0 w 3000249"/>
              <a:gd name="connsiteY5" fmla="*/ 3382963 h 3382963"/>
              <a:gd name="connsiteX6" fmla="*/ 0 w 3000249"/>
              <a:gd name="connsiteY6" fmla="*/ 0 h 338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00249" h="3382963">
                <a:moveTo>
                  <a:pt x="0" y="0"/>
                </a:moveTo>
                <a:lnTo>
                  <a:pt x="968249" y="0"/>
                </a:lnTo>
                <a:lnTo>
                  <a:pt x="967232" y="284480"/>
                </a:lnTo>
                <a:lnTo>
                  <a:pt x="3000249" y="284480"/>
                </a:lnTo>
                <a:lnTo>
                  <a:pt x="2999232" y="3382963"/>
                </a:lnTo>
                <a:lnTo>
                  <a:pt x="0" y="3382963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7610101-4EEB-48DF-A41F-DA38D737F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3656" y="279792"/>
            <a:ext cx="7777824" cy="986304"/>
          </a:xfrm>
          <a:solidFill>
            <a:schemeClr val="bg2">
              <a:lumMod val="75000"/>
            </a:schemeClr>
          </a:solidFill>
        </p:spPr>
        <p:txBody>
          <a:bodyPr/>
          <a:lstStyle>
            <a:lvl1pPr marL="27432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Picture Placeholder 18">
            <a:extLst>
              <a:ext uri="{FF2B5EF4-FFF2-40B4-BE49-F238E27FC236}">
                <a16:creationId xmlns:a16="http://schemas.microsoft.com/office/drawing/2014/main" id="{564E749E-B27D-45B4-8E7A-53D8460AACC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997708" cy="33829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5" name="Picture Placeholder 23">
            <a:extLst>
              <a:ext uri="{FF2B5EF4-FFF2-40B4-BE49-F238E27FC236}">
                <a16:creationId xmlns:a16="http://schemas.microsoft.com/office/drawing/2014/main" id="{C8DE9984-911D-42E6-9467-9F53414894F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3475038"/>
            <a:ext cx="6096000" cy="338296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F2F1F63-2333-48C5-BEEE-7FFCA1436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5147" y="1639615"/>
            <a:ext cx="4817441" cy="4537348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Footer Placeholder 7">
            <a:extLst>
              <a:ext uri="{FF2B5EF4-FFF2-40B4-BE49-F238E27FC236}">
                <a16:creationId xmlns:a16="http://schemas.microsoft.com/office/drawing/2014/main" id="{AF26E33C-9416-4C43-8695-B043D6960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rPr>
              <a:t>Presentation title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EDD9F57F-0928-48ED-8CF9-CC5AC1BD26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95738" y="6356350"/>
            <a:ext cx="3033829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232323">
                    <a:lumMod val="90000"/>
                    <a:lumOff val="10000"/>
                  </a:srgbClr>
                </a:solidFill>
              </a:rPr>
              <a:t>20XX</a:t>
            </a:r>
            <a:endParaRPr lang="en-US" dirty="0">
              <a:solidFill>
                <a:srgbClr val="232323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7" name="Slide Number Placeholder 9">
            <a:extLst>
              <a:ext uri="{FF2B5EF4-FFF2-40B4-BE49-F238E27FC236}">
                <a16:creationId xmlns:a16="http://schemas.microsoft.com/office/drawing/2014/main" id="{B7E4E7CA-F2D2-4B67-92FE-3DCE5AB2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59042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5FAC41-B90D-4384-8484-175667AF82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914400"/>
            <a:ext cx="12192000" cy="5029200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220C6F-8D05-41B5-9727-E041D5B9C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951621" y="1568357"/>
            <a:ext cx="6240379" cy="372128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9A692DB-BC6A-43D5-BAE7-1E8AE1490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1808" y="1758950"/>
            <a:ext cx="5137112" cy="67340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Picture Placeholder 17">
            <a:extLst>
              <a:ext uri="{FF2B5EF4-FFF2-40B4-BE49-F238E27FC236}">
                <a16:creationId xmlns:a16="http://schemas.microsoft.com/office/drawing/2014/main" id="{9B631067-0981-46B9-BB6F-484741846C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9763" y="642938"/>
            <a:ext cx="4814887" cy="2667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1" name="Picture Placeholder 17">
            <a:extLst>
              <a:ext uri="{FF2B5EF4-FFF2-40B4-BE49-F238E27FC236}">
                <a16:creationId xmlns:a16="http://schemas.microsoft.com/office/drawing/2014/main" id="{7984968B-9811-4180-8D8E-0619C9D3BFB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39412" y="3631470"/>
            <a:ext cx="4814887" cy="25627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503D483-6082-4C3B-A4C5-0ACE669834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82241" y="2365374"/>
            <a:ext cx="5136671" cy="263525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Footer Placeholder 5">
            <a:extLst>
              <a:ext uri="{FF2B5EF4-FFF2-40B4-BE49-F238E27FC236}">
                <a16:creationId xmlns:a16="http://schemas.microsoft.com/office/drawing/2014/main" id="{CB94B83C-8B92-4303-A841-0D5ED386F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B204443-B45C-4C1E-8601-4AD0359ABD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95738" y="6356350"/>
            <a:ext cx="3033829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232323">
                    <a:lumMod val="90000"/>
                    <a:lumOff val="10000"/>
                  </a:srgbClr>
                </a:solidFill>
              </a:rPr>
              <a:t>20XX</a:t>
            </a:r>
            <a:endParaRPr lang="en-US" dirty="0">
              <a:solidFill>
                <a:srgbClr val="232323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6" name="Slide Number Placeholder 8">
            <a:extLst>
              <a:ext uri="{FF2B5EF4-FFF2-40B4-BE49-F238E27FC236}">
                <a16:creationId xmlns:a16="http://schemas.microsoft.com/office/drawing/2014/main" id="{125F2A8A-5D48-4A14-B0A6-52E55D3E5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865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7">
            <a:extLst>
              <a:ext uri="{FF2B5EF4-FFF2-40B4-BE49-F238E27FC236}">
                <a16:creationId xmlns:a16="http://schemas.microsoft.com/office/drawing/2014/main" id="{620C2886-3E99-43F7-A045-F15053959C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4413" y="0"/>
            <a:ext cx="6094412" cy="685482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D67587-8C0C-40DB-88B2-2CAC45DBF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914400"/>
            <a:ext cx="6094477" cy="5029200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11B7BFF-DF61-4F7F-BC0C-A774104FF4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1774" y="2814975"/>
            <a:ext cx="6769706" cy="1910972"/>
          </a:xfrm>
          <a:solidFill>
            <a:schemeClr val="tx2"/>
          </a:solidFill>
        </p:spPr>
        <p:txBody>
          <a:bodyPr anchor="b">
            <a:noAutofit/>
          </a:bodyPr>
          <a:lstStyle>
            <a:lvl1pPr marL="182880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0F1B1-D8F9-42A3-B0C7-AADC53D8F39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4657726"/>
            <a:ext cx="6769100" cy="731838"/>
          </a:xfrm>
          <a:solidFill>
            <a:schemeClr val="tx2"/>
          </a:solidFill>
        </p:spPr>
        <p:txBody>
          <a:bodyPr>
            <a:noAutofit/>
          </a:bodyPr>
          <a:lstStyle>
            <a:lvl1pPr marL="228600">
              <a:defRPr sz="1500" cap="all" spc="600" baseline="0">
                <a:solidFill>
                  <a:schemeClr val="bg1"/>
                </a:solidFill>
              </a:defRPr>
            </a:lvl1pPr>
            <a:lvl2pPr>
              <a:defRPr sz="1500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8911927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707196B1-3970-4386-8D54-A2067BA84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Footer Placeholder 14">
            <a:extLst>
              <a:ext uri="{FF2B5EF4-FFF2-40B4-BE49-F238E27FC236}">
                <a16:creationId xmlns:a16="http://schemas.microsoft.com/office/drawing/2014/main" id="{9535C1B1-EA9A-48AD-AB3B-00E7FEE0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8" name="Date Placeholder 12">
            <a:extLst>
              <a:ext uri="{FF2B5EF4-FFF2-40B4-BE49-F238E27FC236}">
                <a16:creationId xmlns:a16="http://schemas.microsoft.com/office/drawing/2014/main" id="{E334D19F-C91E-4007-9C85-89B0645F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95738" y="6356350"/>
            <a:ext cx="3033829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232323">
                    <a:lumMod val="90000"/>
                    <a:lumOff val="10000"/>
                  </a:srgbClr>
                </a:solidFill>
              </a:rPr>
              <a:t>20XX</a:t>
            </a:r>
            <a:endParaRPr lang="en-US" dirty="0">
              <a:solidFill>
                <a:srgbClr val="232323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9" name="Slide Number Placeholder 15">
            <a:extLst>
              <a:ext uri="{FF2B5EF4-FFF2-40B4-BE49-F238E27FC236}">
                <a16:creationId xmlns:a16="http://schemas.microsoft.com/office/drawing/2014/main" id="{00B1B695-CA8C-4B38-8D25-4E56BD079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E4B01-1489-40C5-B290-E42D974C10E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937987" y="1735958"/>
            <a:ext cx="10318036" cy="427622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417410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A29640D-9D66-4252-AF26-226B9EF38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F585F-809A-43CB-A46F-35690087203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285875" y="2066925"/>
            <a:ext cx="9610725" cy="36306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" name="Footer Placeholder 14">
            <a:extLst>
              <a:ext uri="{FF2B5EF4-FFF2-40B4-BE49-F238E27FC236}">
                <a16:creationId xmlns:a16="http://schemas.microsoft.com/office/drawing/2014/main" id="{1F196FCF-777C-4746-AFAA-ECE173A0B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Date Placeholder 12">
            <a:extLst>
              <a:ext uri="{FF2B5EF4-FFF2-40B4-BE49-F238E27FC236}">
                <a16:creationId xmlns:a16="http://schemas.microsoft.com/office/drawing/2014/main" id="{71EA376C-2DC1-4B5D-9628-4A223AA389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95738" y="6356350"/>
            <a:ext cx="3033829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232323">
                    <a:lumMod val="90000"/>
                    <a:lumOff val="10000"/>
                  </a:srgbClr>
                </a:solidFill>
              </a:rPr>
              <a:t>20XX</a:t>
            </a:r>
            <a:endParaRPr lang="en-US" dirty="0">
              <a:solidFill>
                <a:srgbClr val="232323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2" name="Slide Number Placeholder 15">
            <a:extLst>
              <a:ext uri="{FF2B5EF4-FFF2-40B4-BE49-F238E27FC236}">
                <a16:creationId xmlns:a16="http://schemas.microsoft.com/office/drawing/2014/main" id="{CCEC0CD5-B86D-4E13-B3A9-9D3B0CB1B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54245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3E07EFA-7299-44A6-85FB-04EC9B553E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914400"/>
            <a:ext cx="12192000" cy="5029200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3A4CB2-29F8-49C3-8735-106975893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951621" y="1803214"/>
            <a:ext cx="6240379" cy="32528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2574195-3DF9-438B-B8AC-0F2029352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1332" y="2025650"/>
            <a:ext cx="5058209" cy="2355732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pPr>
              <a:lnSpc>
                <a:spcPct val="12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57FAF158-BFC1-43C2-A23B-B93DEFAE3AB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2925" y="0"/>
            <a:ext cx="5408613" cy="6858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B1025F5-5E2A-47DC-9E1F-F31EE7629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857" y="4381382"/>
            <a:ext cx="5058209" cy="395405"/>
          </a:xfrm>
        </p:spPr>
        <p:txBody>
          <a:bodyPr anchor="t"/>
          <a:lstStyle>
            <a:lvl1pPr>
              <a:defRPr b="0" cap="all" spc="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Footer Placeholder 14">
            <a:extLst>
              <a:ext uri="{FF2B5EF4-FFF2-40B4-BE49-F238E27FC236}">
                <a16:creationId xmlns:a16="http://schemas.microsoft.com/office/drawing/2014/main" id="{9F00502A-31A8-40B1-8042-91BBF646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Date Placeholder 13">
            <a:extLst>
              <a:ext uri="{FF2B5EF4-FFF2-40B4-BE49-F238E27FC236}">
                <a16:creationId xmlns:a16="http://schemas.microsoft.com/office/drawing/2014/main" id="{1F0D82E2-6CDC-41FA-9FBD-29B1696153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95738" y="6356350"/>
            <a:ext cx="3033829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232323">
                    <a:lumMod val="90000"/>
                    <a:lumOff val="10000"/>
                  </a:srgbClr>
                </a:solidFill>
              </a:rPr>
              <a:t>20XX</a:t>
            </a:r>
            <a:endParaRPr lang="en-US" dirty="0">
              <a:solidFill>
                <a:srgbClr val="232323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85DE54ED-1D6A-4185-BC18-EB63BF4B7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71781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98FC1626-6E5A-4321-B003-2ECADA2CD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55D66E-614C-4554-AD07-DBF50786C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905" y="1633493"/>
            <a:ext cx="12192000" cy="52245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FC25CFF-3341-490E-864B-9EE585E7D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4370" y="1641780"/>
            <a:ext cx="12192000" cy="5224506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2" name="Footer Placeholder 14">
            <a:extLst>
              <a:ext uri="{FF2B5EF4-FFF2-40B4-BE49-F238E27FC236}">
                <a16:creationId xmlns:a16="http://schemas.microsoft.com/office/drawing/2014/main" id="{1A47F1BE-C6F0-4B08-A876-3ACB9A160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EB34F470-EFAB-4873-9AF2-800F831748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95738" y="6356350"/>
            <a:ext cx="3033829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232323">
                    <a:lumMod val="90000"/>
                    <a:lumOff val="10000"/>
                  </a:srgbClr>
                </a:solidFill>
              </a:rPr>
              <a:t>20XX</a:t>
            </a:r>
            <a:endParaRPr lang="en-US" dirty="0">
              <a:solidFill>
                <a:srgbClr val="232323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4" name="Slide Number Placeholder 15">
            <a:extLst>
              <a:ext uri="{FF2B5EF4-FFF2-40B4-BE49-F238E27FC236}">
                <a16:creationId xmlns:a16="http://schemas.microsoft.com/office/drawing/2014/main" id="{FCAA1492-8926-496A-9DE4-45E13BA70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48288-2CF3-456E-8691-5772D99F82B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98236" y="1887311"/>
            <a:ext cx="11395528" cy="4343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add content</a:t>
            </a:r>
          </a:p>
        </p:txBody>
      </p:sp>
    </p:spTree>
    <p:extLst>
      <p:ext uri="{BB962C8B-B14F-4D97-AF65-F5344CB8AC3E}">
        <p14:creationId xmlns:p14="http://schemas.microsoft.com/office/powerpoint/2010/main" val="17484848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1D1103D-8943-46F2-B18E-36FF38CAF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02D366-4C48-4324-8771-8F9E7BECD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905" y="1633493"/>
            <a:ext cx="12192000" cy="52245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39FB3E-2A6A-4BE8-9D79-47B91471C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4370" y="1641780"/>
            <a:ext cx="12192000" cy="5224506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1" name="Footer Placeholder 14">
            <a:extLst>
              <a:ext uri="{FF2B5EF4-FFF2-40B4-BE49-F238E27FC236}">
                <a16:creationId xmlns:a16="http://schemas.microsoft.com/office/drawing/2014/main" id="{7E3BBCB1-5D3D-4802-A48D-5D6A7BA5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12" name="Date Placeholder 12">
            <a:extLst>
              <a:ext uri="{FF2B5EF4-FFF2-40B4-BE49-F238E27FC236}">
                <a16:creationId xmlns:a16="http://schemas.microsoft.com/office/drawing/2014/main" id="{AE90937E-33CA-4432-A147-746EBB9E7C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95738" y="6356350"/>
            <a:ext cx="3033829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232323">
                    <a:lumMod val="90000"/>
                    <a:lumOff val="10000"/>
                  </a:srgbClr>
                </a:solidFill>
              </a:rPr>
              <a:t>20XX</a:t>
            </a:r>
            <a:endParaRPr lang="en-US" dirty="0">
              <a:solidFill>
                <a:srgbClr val="232323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CECD9BDC-A2A2-40A0-8DAD-4C56EBE1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E3704-0282-421F-BA62-C1A7E0B072E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1619250"/>
            <a:ext cx="10515600" cy="48482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7282397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B9BB029-1123-4E6E-8996-6F9666150A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914399"/>
            <a:ext cx="12192000" cy="5305425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2AA1BD-C769-474A-A258-6051FAAB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C21E751-E5D0-431E-BDB3-E8D22FCF7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11" y="222436"/>
            <a:ext cx="5058209" cy="673405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lnSpc>
                <a:spcPct val="12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307227E-0323-4608-B721-487D3010A5D3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48935" y="1472055"/>
            <a:ext cx="3519028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1A073925-D167-4366-8AF4-3DBCD83A89D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8935" y="2057605"/>
            <a:ext cx="3519028" cy="3885996"/>
          </a:xfrm>
        </p:spPr>
        <p:txBody>
          <a:bodyPr anchor="t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500" b="1" spc="15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9A778932-CE6D-42D3-9C40-80AD4D7F4671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336486" y="1466406"/>
            <a:ext cx="3519028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2FCF78AB-4697-4170-B73C-39E8D202A8F4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336486" y="2057605"/>
            <a:ext cx="3519028" cy="3885996"/>
          </a:xfrm>
        </p:spPr>
        <p:txBody>
          <a:bodyPr anchor="t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500" b="1" spc="15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5BBD3120-B5E0-433B-BB1E-BCEFD93EEE5A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024037" y="1472055"/>
            <a:ext cx="3519028" cy="465155"/>
          </a:xfrm>
        </p:spPr>
        <p:txBody>
          <a:bodyPr anchor="t">
            <a:noAutofit/>
          </a:bodyPr>
          <a:lstStyle>
            <a:lvl1pPr>
              <a:buFont typeface="Arial" panose="020B0604020202020204" pitchFamily="34" charset="0"/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E8EBEB77-9309-408B-BF35-68D07856A90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024037" y="2057605"/>
            <a:ext cx="3519028" cy="3885996"/>
          </a:xfrm>
        </p:spPr>
        <p:txBody>
          <a:bodyPr anchor="t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500" b="1" spc="150" baseline="0"/>
            </a:lvl1pPr>
          </a:lstStyle>
          <a:p>
            <a:r>
              <a:rPr lang="en-US" dirty="0"/>
              <a:t> Click to add text</a:t>
            </a:r>
          </a:p>
        </p:txBody>
      </p:sp>
      <p:sp>
        <p:nvSpPr>
          <p:cNvPr id="11" name="Footer Placeholder 14">
            <a:extLst>
              <a:ext uri="{FF2B5EF4-FFF2-40B4-BE49-F238E27FC236}">
                <a16:creationId xmlns:a16="http://schemas.microsoft.com/office/drawing/2014/main" id="{7B260FE5-7B07-4149-85C7-9CD9D4E70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Date Placeholder 13">
            <a:extLst>
              <a:ext uri="{FF2B5EF4-FFF2-40B4-BE49-F238E27FC236}">
                <a16:creationId xmlns:a16="http://schemas.microsoft.com/office/drawing/2014/main" id="{217A5FBA-27B4-461A-BE9C-34E1390DE8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95738" y="6356350"/>
            <a:ext cx="3033829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232323">
                    <a:lumMod val="90000"/>
                    <a:lumOff val="10000"/>
                  </a:srgbClr>
                </a:solidFill>
              </a:rPr>
              <a:t>20XX</a:t>
            </a:r>
            <a:endParaRPr lang="en-US" dirty="0">
              <a:solidFill>
                <a:srgbClr val="232323">
                  <a:lumMod val="90000"/>
                  <a:lumOff val="10000"/>
                </a:srgbClr>
              </a:solidFill>
            </a:endParaRPr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DDC42D1B-76B7-44EC-B6FD-6D0C6565A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11407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0CCEB0E-12E7-488A-A219-2ABDE6870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986306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67202C9-94B9-46C7-8ADD-2C7E6DE6E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332" y="278342"/>
            <a:ext cx="7777823" cy="986304"/>
          </a:xfrm>
          <a:solidFill>
            <a:schemeClr val="bg2">
              <a:lumMod val="75000"/>
            </a:schemeClr>
          </a:solidFill>
        </p:spPr>
        <p:txBody>
          <a:bodyPr tIns="274320"/>
          <a:lstStyle>
            <a:lvl1pPr marL="27432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5EAC607-595F-4F95-88EB-0BEA170D4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412" y="1653479"/>
            <a:ext cx="6291107" cy="45373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B7789921-321D-4251-A0D9-9708843C1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21" name="Picture Placeholder 17">
            <a:extLst>
              <a:ext uri="{FF2B5EF4-FFF2-40B4-BE49-F238E27FC236}">
                <a16:creationId xmlns:a16="http://schemas.microsoft.com/office/drawing/2014/main" id="{FCC9F84A-3951-4EFD-AEBD-C6D89E46427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26867" y="0"/>
            <a:ext cx="4665133" cy="2222500"/>
          </a:xfrm>
          <a:custGeom>
            <a:avLst/>
            <a:gdLst>
              <a:gd name="connsiteX0" fmla="*/ 0 w 4665133"/>
              <a:gd name="connsiteY0" fmla="*/ 0 h 2222500"/>
              <a:gd name="connsiteX1" fmla="*/ 4665133 w 4665133"/>
              <a:gd name="connsiteY1" fmla="*/ 0 h 2222500"/>
              <a:gd name="connsiteX2" fmla="*/ 4665133 w 4665133"/>
              <a:gd name="connsiteY2" fmla="*/ 2222500 h 2222500"/>
              <a:gd name="connsiteX3" fmla="*/ 0 w 4665133"/>
              <a:gd name="connsiteY3" fmla="*/ 2222500 h 2222500"/>
              <a:gd name="connsiteX4" fmla="*/ 0 w 4665133"/>
              <a:gd name="connsiteY4" fmla="*/ 0 h 2222500"/>
              <a:gd name="connsiteX0" fmla="*/ 0 w 4665133"/>
              <a:gd name="connsiteY0" fmla="*/ 0 h 2222500"/>
              <a:gd name="connsiteX1" fmla="*/ 4665133 w 4665133"/>
              <a:gd name="connsiteY1" fmla="*/ 0 h 2222500"/>
              <a:gd name="connsiteX2" fmla="*/ 4665133 w 4665133"/>
              <a:gd name="connsiteY2" fmla="*/ 2222500 h 2222500"/>
              <a:gd name="connsiteX3" fmla="*/ 0 w 4665133"/>
              <a:gd name="connsiteY3" fmla="*/ 2222500 h 2222500"/>
              <a:gd name="connsiteX4" fmla="*/ 0 w 4665133"/>
              <a:gd name="connsiteY4" fmla="*/ 254000 h 2222500"/>
              <a:gd name="connsiteX5" fmla="*/ 0 w 4665133"/>
              <a:gd name="connsiteY5" fmla="*/ 0 h 2222500"/>
              <a:gd name="connsiteX0" fmla="*/ 0 w 4665133"/>
              <a:gd name="connsiteY0" fmla="*/ 0 h 2222500"/>
              <a:gd name="connsiteX1" fmla="*/ 4665133 w 4665133"/>
              <a:gd name="connsiteY1" fmla="*/ 0 h 2222500"/>
              <a:gd name="connsiteX2" fmla="*/ 4665133 w 4665133"/>
              <a:gd name="connsiteY2" fmla="*/ 2222500 h 2222500"/>
              <a:gd name="connsiteX3" fmla="*/ 0 w 4665133"/>
              <a:gd name="connsiteY3" fmla="*/ 2222500 h 2222500"/>
              <a:gd name="connsiteX4" fmla="*/ 0 w 4665133"/>
              <a:gd name="connsiteY4" fmla="*/ 1270000 h 2222500"/>
              <a:gd name="connsiteX5" fmla="*/ 0 w 4665133"/>
              <a:gd name="connsiteY5" fmla="*/ 254000 h 2222500"/>
              <a:gd name="connsiteX6" fmla="*/ 0 w 4665133"/>
              <a:gd name="connsiteY6" fmla="*/ 0 h 2222500"/>
              <a:gd name="connsiteX0" fmla="*/ 0 w 4665133"/>
              <a:gd name="connsiteY0" fmla="*/ 0 h 2222500"/>
              <a:gd name="connsiteX1" fmla="*/ 4665133 w 4665133"/>
              <a:gd name="connsiteY1" fmla="*/ 0 h 2222500"/>
              <a:gd name="connsiteX2" fmla="*/ 4665133 w 4665133"/>
              <a:gd name="connsiteY2" fmla="*/ 2222500 h 2222500"/>
              <a:gd name="connsiteX3" fmla="*/ 0 w 4665133"/>
              <a:gd name="connsiteY3" fmla="*/ 2222500 h 2222500"/>
              <a:gd name="connsiteX4" fmla="*/ 0 w 4665133"/>
              <a:gd name="connsiteY4" fmla="*/ 1270000 h 2222500"/>
              <a:gd name="connsiteX5" fmla="*/ 0 w 4665133"/>
              <a:gd name="connsiteY5" fmla="*/ 567267 h 2222500"/>
              <a:gd name="connsiteX6" fmla="*/ 0 w 4665133"/>
              <a:gd name="connsiteY6" fmla="*/ 254000 h 2222500"/>
              <a:gd name="connsiteX7" fmla="*/ 0 w 4665133"/>
              <a:gd name="connsiteY7" fmla="*/ 0 h 2222500"/>
              <a:gd name="connsiteX0" fmla="*/ 8467 w 4673600"/>
              <a:gd name="connsiteY0" fmla="*/ 0 h 2222500"/>
              <a:gd name="connsiteX1" fmla="*/ 4673600 w 4673600"/>
              <a:gd name="connsiteY1" fmla="*/ 0 h 2222500"/>
              <a:gd name="connsiteX2" fmla="*/ 4673600 w 4673600"/>
              <a:gd name="connsiteY2" fmla="*/ 2222500 h 2222500"/>
              <a:gd name="connsiteX3" fmla="*/ 8467 w 4673600"/>
              <a:gd name="connsiteY3" fmla="*/ 2222500 h 2222500"/>
              <a:gd name="connsiteX4" fmla="*/ 8467 w 4673600"/>
              <a:gd name="connsiteY4" fmla="*/ 1270000 h 2222500"/>
              <a:gd name="connsiteX5" fmla="*/ 0 w 4673600"/>
              <a:gd name="connsiteY5" fmla="*/ 973667 h 2222500"/>
              <a:gd name="connsiteX6" fmla="*/ 8467 w 4673600"/>
              <a:gd name="connsiteY6" fmla="*/ 567267 h 2222500"/>
              <a:gd name="connsiteX7" fmla="*/ 8467 w 4673600"/>
              <a:gd name="connsiteY7" fmla="*/ 254000 h 2222500"/>
              <a:gd name="connsiteX8" fmla="*/ 8467 w 4673600"/>
              <a:gd name="connsiteY8" fmla="*/ 0 h 2222500"/>
              <a:gd name="connsiteX0" fmla="*/ 8467 w 4673600"/>
              <a:gd name="connsiteY0" fmla="*/ 0 h 2222500"/>
              <a:gd name="connsiteX1" fmla="*/ 4673600 w 4673600"/>
              <a:gd name="connsiteY1" fmla="*/ 0 h 2222500"/>
              <a:gd name="connsiteX2" fmla="*/ 4673600 w 4673600"/>
              <a:gd name="connsiteY2" fmla="*/ 2222500 h 2222500"/>
              <a:gd name="connsiteX3" fmla="*/ 8467 w 4673600"/>
              <a:gd name="connsiteY3" fmla="*/ 2222500 h 2222500"/>
              <a:gd name="connsiteX4" fmla="*/ 8467 w 4673600"/>
              <a:gd name="connsiteY4" fmla="*/ 1270000 h 2222500"/>
              <a:gd name="connsiteX5" fmla="*/ 0 w 4673600"/>
              <a:gd name="connsiteY5" fmla="*/ 973667 h 2222500"/>
              <a:gd name="connsiteX6" fmla="*/ 618067 w 4673600"/>
              <a:gd name="connsiteY6" fmla="*/ 270934 h 2222500"/>
              <a:gd name="connsiteX7" fmla="*/ 8467 w 4673600"/>
              <a:gd name="connsiteY7" fmla="*/ 254000 h 2222500"/>
              <a:gd name="connsiteX8" fmla="*/ 8467 w 4673600"/>
              <a:gd name="connsiteY8" fmla="*/ 0 h 2222500"/>
              <a:gd name="connsiteX0" fmla="*/ 0 w 4665133"/>
              <a:gd name="connsiteY0" fmla="*/ 0 h 2222500"/>
              <a:gd name="connsiteX1" fmla="*/ 4665133 w 4665133"/>
              <a:gd name="connsiteY1" fmla="*/ 0 h 2222500"/>
              <a:gd name="connsiteX2" fmla="*/ 4665133 w 4665133"/>
              <a:gd name="connsiteY2" fmla="*/ 2222500 h 2222500"/>
              <a:gd name="connsiteX3" fmla="*/ 0 w 4665133"/>
              <a:gd name="connsiteY3" fmla="*/ 2222500 h 2222500"/>
              <a:gd name="connsiteX4" fmla="*/ 0 w 4665133"/>
              <a:gd name="connsiteY4" fmla="*/ 1270000 h 2222500"/>
              <a:gd name="connsiteX5" fmla="*/ 601133 w 4665133"/>
              <a:gd name="connsiteY5" fmla="*/ 1261534 h 2222500"/>
              <a:gd name="connsiteX6" fmla="*/ 609600 w 4665133"/>
              <a:gd name="connsiteY6" fmla="*/ 270934 h 2222500"/>
              <a:gd name="connsiteX7" fmla="*/ 0 w 4665133"/>
              <a:gd name="connsiteY7" fmla="*/ 254000 h 2222500"/>
              <a:gd name="connsiteX8" fmla="*/ 0 w 4665133"/>
              <a:gd name="connsiteY8" fmla="*/ 0 h 2222500"/>
              <a:gd name="connsiteX0" fmla="*/ 0 w 4665133"/>
              <a:gd name="connsiteY0" fmla="*/ 0 h 2222500"/>
              <a:gd name="connsiteX1" fmla="*/ 4665133 w 4665133"/>
              <a:gd name="connsiteY1" fmla="*/ 0 h 2222500"/>
              <a:gd name="connsiteX2" fmla="*/ 4665133 w 4665133"/>
              <a:gd name="connsiteY2" fmla="*/ 2222500 h 2222500"/>
              <a:gd name="connsiteX3" fmla="*/ 0 w 4665133"/>
              <a:gd name="connsiteY3" fmla="*/ 2222500 h 2222500"/>
              <a:gd name="connsiteX4" fmla="*/ 0 w 4665133"/>
              <a:gd name="connsiteY4" fmla="*/ 1261533 h 2222500"/>
              <a:gd name="connsiteX5" fmla="*/ 601133 w 4665133"/>
              <a:gd name="connsiteY5" fmla="*/ 1261534 h 2222500"/>
              <a:gd name="connsiteX6" fmla="*/ 609600 w 4665133"/>
              <a:gd name="connsiteY6" fmla="*/ 270934 h 2222500"/>
              <a:gd name="connsiteX7" fmla="*/ 0 w 4665133"/>
              <a:gd name="connsiteY7" fmla="*/ 254000 h 2222500"/>
              <a:gd name="connsiteX8" fmla="*/ 0 w 4665133"/>
              <a:gd name="connsiteY8" fmla="*/ 0 h 2222500"/>
              <a:gd name="connsiteX0" fmla="*/ 0 w 4665133"/>
              <a:gd name="connsiteY0" fmla="*/ 0 h 2222500"/>
              <a:gd name="connsiteX1" fmla="*/ 4665133 w 4665133"/>
              <a:gd name="connsiteY1" fmla="*/ 0 h 2222500"/>
              <a:gd name="connsiteX2" fmla="*/ 4665133 w 4665133"/>
              <a:gd name="connsiteY2" fmla="*/ 2222500 h 2222500"/>
              <a:gd name="connsiteX3" fmla="*/ 0 w 4665133"/>
              <a:gd name="connsiteY3" fmla="*/ 2222500 h 2222500"/>
              <a:gd name="connsiteX4" fmla="*/ 0 w 4665133"/>
              <a:gd name="connsiteY4" fmla="*/ 1261533 h 2222500"/>
              <a:gd name="connsiteX5" fmla="*/ 601133 w 4665133"/>
              <a:gd name="connsiteY5" fmla="*/ 1261534 h 2222500"/>
              <a:gd name="connsiteX6" fmla="*/ 609600 w 4665133"/>
              <a:gd name="connsiteY6" fmla="*/ 270934 h 2222500"/>
              <a:gd name="connsiteX7" fmla="*/ 8467 w 4665133"/>
              <a:gd name="connsiteY7" fmla="*/ 287866 h 2222500"/>
              <a:gd name="connsiteX8" fmla="*/ 0 w 4665133"/>
              <a:gd name="connsiteY8" fmla="*/ 0 h 2222500"/>
              <a:gd name="connsiteX0" fmla="*/ 0 w 4665133"/>
              <a:gd name="connsiteY0" fmla="*/ 0 h 2222500"/>
              <a:gd name="connsiteX1" fmla="*/ 4665133 w 4665133"/>
              <a:gd name="connsiteY1" fmla="*/ 0 h 2222500"/>
              <a:gd name="connsiteX2" fmla="*/ 4665133 w 4665133"/>
              <a:gd name="connsiteY2" fmla="*/ 2222500 h 2222500"/>
              <a:gd name="connsiteX3" fmla="*/ 0 w 4665133"/>
              <a:gd name="connsiteY3" fmla="*/ 2222500 h 2222500"/>
              <a:gd name="connsiteX4" fmla="*/ 0 w 4665133"/>
              <a:gd name="connsiteY4" fmla="*/ 1261533 h 2222500"/>
              <a:gd name="connsiteX5" fmla="*/ 601133 w 4665133"/>
              <a:gd name="connsiteY5" fmla="*/ 1261534 h 2222500"/>
              <a:gd name="connsiteX6" fmla="*/ 609600 w 4665133"/>
              <a:gd name="connsiteY6" fmla="*/ 270934 h 2222500"/>
              <a:gd name="connsiteX7" fmla="*/ 8467 w 4665133"/>
              <a:gd name="connsiteY7" fmla="*/ 262466 h 2222500"/>
              <a:gd name="connsiteX8" fmla="*/ 0 w 4665133"/>
              <a:gd name="connsiteY8" fmla="*/ 0 h 222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65133" h="2222500">
                <a:moveTo>
                  <a:pt x="0" y="0"/>
                </a:moveTo>
                <a:lnTo>
                  <a:pt x="4665133" y="0"/>
                </a:lnTo>
                <a:lnTo>
                  <a:pt x="4665133" y="2222500"/>
                </a:lnTo>
                <a:lnTo>
                  <a:pt x="0" y="2222500"/>
                </a:lnTo>
                <a:lnTo>
                  <a:pt x="0" y="1261533"/>
                </a:lnTo>
                <a:lnTo>
                  <a:pt x="601133" y="1261534"/>
                </a:lnTo>
                <a:cubicBezTo>
                  <a:pt x="603955" y="931334"/>
                  <a:pt x="606778" y="601134"/>
                  <a:pt x="609600" y="270934"/>
                </a:cubicBezTo>
                <a:lnTo>
                  <a:pt x="8467" y="262466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2" name="Picture Placeholder 17">
            <a:extLst>
              <a:ext uri="{FF2B5EF4-FFF2-40B4-BE49-F238E27FC236}">
                <a16:creationId xmlns:a16="http://schemas.microsoft.com/office/drawing/2014/main" id="{DF6EB92D-D010-4A13-93AD-A27A90A4830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34656" y="2316047"/>
            <a:ext cx="4657725" cy="22225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3" name="Picture Placeholder 17">
            <a:extLst>
              <a:ext uri="{FF2B5EF4-FFF2-40B4-BE49-F238E27FC236}">
                <a16:creationId xmlns:a16="http://schemas.microsoft.com/office/drawing/2014/main" id="{20568266-00E0-4C81-A71A-DCF95384109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535939" y="4634050"/>
            <a:ext cx="4657725" cy="22225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563FE3F-4195-477A-9AB3-F44871CE8B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95738" y="6356350"/>
            <a:ext cx="303382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16" name="Slide Number Placeholder 7">
            <a:extLst>
              <a:ext uri="{FF2B5EF4-FFF2-40B4-BE49-F238E27FC236}">
                <a16:creationId xmlns:a16="http://schemas.microsoft.com/office/drawing/2014/main" id="{FF3A4E9C-6CC0-4587-BF21-5EC4C13DD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09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964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2907218-B50F-49FD-AD54-AB4516C4A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29000"/>
            <a:ext cx="12192000" cy="2802362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C9376FF-CCF9-409D-9C56-0478207D1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4187" y="3429000"/>
            <a:ext cx="10663626" cy="224872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00F12B7-72C7-4FE1-ACC5-E25F1F670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5359" y="3637127"/>
            <a:ext cx="10065679" cy="14937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25F1DA91-F20A-4A08-93BE-9F98E06C4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3836" y="5023536"/>
            <a:ext cx="10065679" cy="569873"/>
          </a:xfrm>
        </p:spPr>
        <p:txBody>
          <a:bodyPr>
            <a:normAutofit/>
          </a:bodyPr>
          <a:lstStyle>
            <a:lvl1pPr>
              <a:defRPr b="0" cap="all" spc="600" baseline="0"/>
            </a:lvl1pPr>
          </a:lstStyle>
          <a:p>
            <a:pPr>
              <a:lnSpc>
                <a:spcPct val="120000"/>
              </a:lnSpc>
            </a:pPr>
            <a:r>
              <a:rPr lang="en-US" sz="2000"/>
              <a:t>Click to edit Master subtitle style</a:t>
            </a:r>
            <a:endParaRPr lang="en-US" sz="20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3A878EE-90F1-4A49-B6BE-AE85B98C9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3424" y="5677726"/>
            <a:ext cx="10661904" cy="1645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40" name="Picture Placeholder 31">
            <a:extLst>
              <a:ext uri="{FF2B5EF4-FFF2-40B4-BE49-F238E27FC236}">
                <a16:creationId xmlns:a16="http://schemas.microsoft.com/office/drawing/2014/main" id="{AD3270F6-1E4E-4411-8D4E-828E3720DCB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63588" y="642938"/>
            <a:ext cx="2449512" cy="24765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1" name="Picture Placeholder 31">
            <a:extLst>
              <a:ext uri="{FF2B5EF4-FFF2-40B4-BE49-F238E27FC236}">
                <a16:creationId xmlns:a16="http://schemas.microsoft.com/office/drawing/2014/main" id="{EABF929F-94D1-4759-B7F8-13A234DA34C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502338" y="643636"/>
            <a:ext cx="2449512" cy="24765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3" name="Picture Placeholder 31">
            <a:extLst>
              <a:ext uri="{FF2B5EF4-FFF2-40B4-BE49-F238E27FC236}">
                <a16:creationId xmlns:a16="http://schemas.microsoft.com/office/drawing/2014/main" id="{BFF7B305-12DD-40D5-8129-BBA665ACA34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40470" y="643636"/>
            <a:ext cx="2449512" cy="24765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2" name="Picture Placeholder 31">
            <a:extLst>
              <a:ext uri="{FF2B5EF4-FFF2-40B4-BE49-F238E27FC236}">
                <a16:creationId xmlns:a16="http://schemas.microsoft.com/office/drawing/2014/main" id="{9D7B5BDC-1B7A-4894-9620-E84D2D48F24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978301" y="643636"/>
            <a:ext cx="2449512" cy="24765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8" name="Footer Placeholder 7">
            <a:extLst>
              <a:ext uri="{FF2B5EF4-FFF2-40B4-BE49-F238E27FC236}">
                <a16:creationId xmlns:a16="http://schemas.microsoft.com/office/drawing/2014/main" id="{4E2B39E4-0727-4A5A-BC57-AA9E8DE04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29" name="Date Placeholder 5">
            <a:extLst>
              <a:ext uri="{FF2B5EF4-FFF2-40B4-BE49-F238E27FC236}">
                <a16:creationId xmlns:a16="http://schemas.microsoft.com/office/drawing/2014/main" id="{6E0AA390-7F09-4587-8C95-FD7A9C7848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95738" y="6356350"/>
            <a:ext cx="3033829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232323">
                    <a:lumMod val="90000"/>
                    <a:lumOff val="10000"/>
                  </a:srgbClr>
                </a:solidFill>
              </a:rPr>
              <a:t>20XX</a:t>
            </a:r>
            <a:endParaRPr lang="en-US" dirty="0">
              <a:solidFill>
                <a:srgbClr val="232323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02FAE9E6-8F24-4563-93BC-C0A14B8D4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16B81F-97CD-4934-852B-F0AECFD05D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931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6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1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8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43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29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7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78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662" r:id="rId20"/>
    <p:sldLayoutId id="2147483663" r:id="rId21"/>
    <p:sldLayoutId id="2147483664" r:id="rId22"/>
    <p:sldLayoutId id="2147483665" r:id="rId23"/>
    <p:sldLayoutId id="2147483666" r:id="rId24"/>
    <p:sldLayoutId id="2147483667" r:id="rId25"/>
    <p:sldLayoutId id="2147483668" r:id="rId26"/>
    <p:sldLayoutId id="2147483669" r:id="rId27"/>
    <p:sldLayoutId id="2147483671" r:id="rId28"/>
    <p:sldLayoutId id="2147483672" r:id="rId29"/>
    <p:sldLayoutId id="2147483673" r:id="rId30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62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>
            <a:extLst>
              <a:ext uri="{FF2B5EF4-FFF2-40B4-BE49-F238E27FC236}">
                <a16:creationId xmlns:a16="http://schemas.microsoft.com/office/drawing/2014/main" id="{2DFE6010-0FC2-4302-8ABC-58026AC355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Two Builders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71D9795-9EFD-4748-87B7-4471EFF002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Matthew 7:24-27</a:t>
            </a:r>
          </a:p>
        </p:txBody>
      </p:sp>
      <p:pic>
        <p:nvPicPr>
          <p:cNvPr id="13" name="Picture Placeholder 12" descr="Diagram, engineering drawing, blueprints">
            <a:extLst>
              <a:ext uri="{FF2B5EF4-FFF2-40B4-BE49-F238E27FC236}">
                <a16:creationId xmlns:a16="http://schemas.microsoft.com/office/drawing/2014/main" id="{79D0C4D2-EC8C-4F0F-AACB-309E76F4204E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" b="5"/>
          <a:stretch/>
        </p:blipFill>
        <p:spPr>
          <a:xfrm>
            <a:off x="0" y="635000"/>
            <a:ext cx="4800600" cy="5578475"/>
          </a:xfrm>
        </p:spPr>
      </p:pic>
    </p:spTree>
    <p:extLst>
      <p:ext uri="{BB962C8B-B14F-4D97-AF65-F5344CB8AC3E}">
        <p14:creationId xmlns:p14="http://schemas.microsoft.com/office/powerpoint/2010/main" val="59785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3D07CB4F-831E-4341-8248-5E6EC6B10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6798" y="0"/>
            <a:ext cx="10018713" cy="885825"/>
          </a:xfrm>
        </p:spPr>
        <p:txBody>
          <a:bodyPr>
            <a:normAutofit/>
          </a:bodyPr>
          <a:lstStyle/>
          <a:p>
            <a:r>
              <a:rPr lang="en-US" sz="3600" dirty="0"/>
              <a:t>2 TYPES OF BUILDERS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B1EEE41-AE8F-4AC4-BC35-E5BA5CB8B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2179" y="921544"/>
            <a:ext cx="4607188" cy="576262"/>
          </a:xfrm>
        </p:spPr>
        <p:txBody>
          <a:bodyPr/>
          <a:lstStyle/>
          <a:p>
            <a:r>
              <a:rPr lang="en-US" dirty="0"/>
              <a:t>WISE (vs. 24)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F9BEA88-9A48-4030-AAFB-7B4683726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4311" y="1497806"/>
            <a:ext cx="4895056" cy="429339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ATTENTIVE </a:t>
            </a:r>
          </a:p>
          <a:p>
            <a:endParaRPr lang="en-US" sz="2800" dirty="0"/>
          </a:p>
          <a:p>
            <a:r>
              <a:rPr lang="en-US" sz="2800" dirty="0"/>
              <a:t>ATTENTIVE TO CORRECT PLAN</a:t>
            </a:r>
          </a:p>
          <a:p>
            <a:endParaRPr lang="en-US" sz="2800" dirty="0"/>
          </a:p>
          <a:p>
            <a:r>
              <a:rPr lang="en-US" sz="2800" dirty="0"/>
              <a:t>PRACTICED IT </a:t>
            </a:r>
          </a:p>
          <a:p>
            <a:pPr marL="571500">
              <a:buFont typeface="Wingdings" panose="05000000000000000000" pitchFamily="2" charset="2"/>
              <a:buChar char="ü"/>
            </a:pPr>
            <a:r>
              <a:rPr lang="en-US" sz="2800" dirty="0"/>
              <a:t>Acts 4:32-37</a:t>
            </a:r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39B27BA-24C5-43B4-85A0-4A4DC52038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0486" y="921544"/>
            <a:ext cx="4622537" cy="576262"/>
          </a:xfrm>
        </p:spPr>
        <p:txBody>
          <a:bodyPr/>
          <a:lstStyle/>
          <a:p>
            <a:r>
              <a:rPr lang="en-US" dirty="0"/>
              <a:t>FOOLISH (vs. 26)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C631452-6026-4057-8423-A9755F8AEF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07967" y="1497806"/>
            <a:ext cx="4895056" cy="429339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ATTENTIVE</a:t>
            </a:r>
          </a:p>
          <a:p>
            <a:endParaRPr lang="en-US" sz="2800" dirty="0"/>
          </a:p>
          <a:p>
            <a:r>
              <a:rPr lang="en-US" sz="2800" dirty="0"/>
              <a:t>ATTENTIVE TO CORRECT PLAN</a:t>
            </a:r>
          </a:p>
          <a:p>
            <a:endParaRPr lang="en-US" sz="2800" dirty="0"/>
          </a:p>
          <a:p>
            <a:r>
              <a:rPr lang="en-US" sz="2800" dirty="0"/>
              <a:t>DID NOT PRACTICE</a:t>
            </a:r>
          </a:p>
          <a:p>
            <a:pPr marL="571500">
              <a:buFont typeface="Wingdings" panose="05000000000000000000" pitchFamily="2" charset="2"/>
              <a:buChar char="ü"/>
            </a:pPr>
            <a:r>
              <a:rPr lang="en-US" sz="2800" dirty="0"/>
              <a:t>Matt. 7:21</a:t>
            </a:r>
          </a:p>
          <a:p>
            <a:pPr marL="571500">
              <a:buFont typeface="Wingdings" panose="05000000000000000000" pitchFamily="2" charset="2"/>
              <a:buChar char="ü"/>
            </a:pPr>
            <a:r>
              <a:rPr lang="en-US" sz="2800" dirty="0"/>
              <a:t>James 1:22</a:t>
            </a:r>
          </a:p>
        </p:txBody>
      </p:sp>
    </p:spTree>
    <p:extLst>
      <p:ext uri="{BB962C8B-B14F-4D97-AF65-F5344CB8AC3E}">
        <p14:creationId xmlns:p14="http://schemas.microsoft.com/office/powerpoint/2010/main" val="43600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1" grpId="0" uiExpand="1" build="p"/>
      <p:bldP spid="14" grpId="0" build="p"/>
      <p:bldP spid="1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D6826-9DA3-42C6-A7C8-603A3E44E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0" y="109539"/>
            <a:ext cx="10018713" cy="666750"/>
          </a:xfrm>
        </p:spPr>
        <p:txBody>
          <a:bodyPr>
            <a:normAutofit/>
          </a:bodyPr>
          <a:lstStyle/>
          <a:p>
            <a:r>
              <a:rPr lang="en-US" sz="3200" dirty="0"/>
              <a:t>2 CHOICES IN FOUNDATIONS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ACC52-405D-453C-B63D-AD23C964D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2179" y="833439"/>
            <a:ext cx="4607188" cy="576262"/>
          </a:xfrm>
        </p:spPr>
        <p:txBody>
          <a:bodyPr/>
          <a:lstStyle/>
          <a:p>
            <a:r>
              <a:rPr lang="en-US" dirty="0"/>
              <a:t>THE ROCK (vs. 25)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3D1529-4250-4A37-AD43-3C6D26528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4311" y="1466851"/>
            <a:ext cx="4895056" cy="4324348"/>
          </a:xfrm>
        </p:spPr>
        <p:txBody>
          <a:bodyPr>
            <a:normAutofit/>
          </a:bodyPr>
          <a:lstStyle/>
          <a:p>
            <a:r>
              <a:rPr lang="en-US" sz="3200" dirty="0"/>
              <a:t>Solid, firm durable foundation</a:t>
            </a:r>
          </a:p>
          <a:p>
            <a:endParaRPr lang="en-US" sz="3200" dirty="0"/>
          </a:p>
          <a:p>
            <a:r>
              <a:rPr lang="en-US" sz="3200" dirty="0"/>
              <a:t>Used in many homes today!</a:t>
            </a:r>
          </a:p>
          <a:p>
            <a:endParaRPr lang="en-US" sz="3200" dirty="0"/>
          </a:p>
          <a:p>
            <a:r>
              <a:rPr lang="en-US" sz="3200" dirty="0"/>
              <a:t>Luke 6:47-48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6411D8-482C-40AB-8E67-6ADD5FAC76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07966" y="833439"/>
            <a:ext cx="4622537" cy="576262"/>
          </a:xfrm>
        </p:spPr>
        <p:txBody>
          <a:bodyPr/>
          <a:lstStyle/>
          <a:p>
            <a:r>
              <a:rPr lang="en-US" dirty="0"/>
              <a:t>THE SAND (vs. 27)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1C5699-D7BE-4508-88F1-EE6D5E702C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07967" y="1466851"/>
            <a:ext cx="4895056" cy="4324348"/>
          </a:xfrm>
        </p:spPr>
        <p:txBody>
          <a:bodyPr>
            <a:normAutofit/>
          </a:bodyPr>
          <a:lstStyle/>
          <a:p>
            <a:r>
              <a:rPr lang="en-US" sz="3600" dirty="0"/>
              <a:t>Movable, unstable and always shifting</a:t>
            </a:r>
          </a:p>
          <a:p>
            <a:endParaRPr lang="en-US" sz="3600" dirty="0"/>
          </a:p>
          <a:p>
            <a:r>
              <a:rPr lang="en-US" sz="3600" dirty="0"/>
              <a:t>Never still</a:t>
            </a:r>
          </a:p>
          <a:p>
            <a:endParaRPr lang="en-US" sz="3600" dirty="0"/>
          </a:p>
          <a:p>
            <a:r>
              <a:rPr lang="en-US" sz="3600" dirty="0"/>
              <a:t>Luke 6:49</a:t>
            </a:r>
          </a:p>
        </p:txBody>
      </p:sp>
    </p:spTree>
    <p:extLst>
      <p:ext uri="{BB962C8B-B14F-4D97-AF65-F5344CB8AC3E}">
        <p14:creationId xmlns:p14="http://schemas.microsoft.com/office/powerpoint/2010/main" val="38793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E5903853-9B51-4C98-BAB7-48F00C4BC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9561" y="87581"/>
            <a:ext cx="10018713" cy="1076325"/>
          </a:xfrm>
        </p:spPr>
        <p:txBody>
          <a:bodyPr>
            <a:normAutofit/>
          </a:bodyPr>
          <a:lstStyle/>
          <a:p>
            <a:r>
              <a:rPr lang="en-US" sz="3200" dirty="0"/>
              <a:t>ALL BUILDINGS ARE TESTED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F6A21FA5-1FD5-4CA6-B1F5-417EE630B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49311"/>
            <a:ext cx="10018713" cy="4922864"/>
          </a:xfrm>
        </p:spPr>
        <p:txBody>
          <a:bodyPr>
            <a:normAutofit/>
          </a:bodyPr>
          <a:lstStyle/>
          <a:p>
            <a:r>
              <a:rPr lang="en-US" sz="2800" dirty="0"/>
              <a:t>1 Cor. 3:13-15</a:t>
            </a:r>
          </a:p>
          <a:p>
            <a:endParaRPr lang="en-US" sz="2800" dirty="0"/>
          </a:p>
          <a:p>
            <a:r>
              <a:rPr lang="en-US" sz="2800" dirty="0"/>
              <a:t>CONSIDER:</a:t>
            </a:r>
          </a:p>
          <a:p>
            <a:pPr marL="571500">
              <a:buFont typeface="Wingdings" panose="05000000000000000000" pitchFamily="2" charset="2"/>
              <a:buChar char="ü"/>
            </a:pPr>
            <a:r>
              <a:rPr lang="en-US" sz="2800" dirty="0"/>
              <a:t>	THE SEVERITY</a:t>
            </a:r>
          </a:p>
          <a:p>
            <a:pPr marL="1485900" lvl="2">
              <a:buFont typeface="Wingdings" panose="05000000000000000000" pitchFamily="2" charset="2"/>
              <a:buChar char="Ø"/>
            </a:pPr>
            <a:r>
              <a:rPr lang="en-US" sz="2000" dirty="0"/>
              <a:t>Job 1:13-19; 2:7-10</a:t>
            </a:r>
          </a:p>
          <a:p>
            <a:pPr marL="1485900" lvl="2">
              <a:buFont typeface="Wingdings" panose="05000000000000000000" pitchFamily="2" charset="2"/>
              <a:buChar char="Ø"/>
            </a:pPr>
            <a:r>
              <a:rPr lang="en-US" sz="2000" dirty="0"/>
              <a:t>2 Cor. 12:7</a:t>
            </a:r>
          </a:p>
          <a:p>
            <a:pPr marL="1485900" lvl="2">
              <a:buFont typeface="Wingdings" panose="05000000000000000000" pitchFamily="2" charset="2"/>
              <a:buChar char="Ø"/>
            </a:pPr>
            <a:r>
              <a:rPr lang="en-US" sz="2000" dirty="0"/>
              <a:t>2 Cor. 5:10</a:t>
            </a:r>
          </a:p>
          <a:p>
            <a:pPr marL="571500">
              <a:buFont typeface="Wingdings" panose="05000000000000000000" pitchFamily="2" charset="2"/>
              <a:buChar char="ü"/>
            </a:pPr>
            <a:r>
              <a:rPr lang="en-US" sz="2800" dirty="0"/>
              <a:t>THE IMPARTIALITY</a:t>
            </a:r>
          </a:p>
          <a:p>
            <a:pPr marL="1485900" lvl="2">
              <a:buFont typeface="Wingdings" panose="05000000000000000000" pitchFamily="2" charset="2"/>
              <a:buChar char="Ø"/>
            </a:pPr>
            <a:r>
              <a:rPr lang="en-US" sz="2000" dirty="0"/>
              <a:t>Same Storms</a:t>
            </a:r>
          </a:p>
        </p:txBody>
      </p:sp>
    </p:spTree>
    <p:extLst>
      <p:ext uri="{BB962C8B-B14F-4D97-AF65-F5344CB8AC3E}">
        <p14:creationId xmlns:p14="http://schemas.microsoft.com/office/powerpoint/2010/main" val="165516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097CCEC-2DF7-48AE-9ED0-81307ECDF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09538"/>
            <a:ext cx="10018713" cy="888167"/>
          </a:xfrm>
        </p:spPr>
        <p:txBody>
          <a:bodyPr/>
          <a:lstStyle/>
          <a:p>
            <a:r>
              <a:rPr lang="en-US" dirty="0"/>
              <a:t>ONLY ONE SURVIVED THE STORMS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331952-1FD2-4A97-8A6B-0DA95D029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8812" y="997705"/>
            <a:ext cx="4607188" cy="576262"/>
          </a:xfrm>
        </p:spPr>
        <p:txBody>
          <a:bodyPr/>
          <a:lstStyle/>
          <a:p>
            <a:r>
              <a:rPr lang="en-US" dirty="0"/>
              <a:t>WISE MAN’S HOUSE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84F7C7-7205-4E27-8DD1-A36A9608D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4311" y="1738859"/>
            <a:ext cx="4895056" cy="405234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“stood firm” [vs. 25]</a:t>
            </a:r>
          </a:p>
          <a:p>
            <a:endParaRPr lang="en-US" sz="2800" dirty="0"/>
          </a:p>
          <a:p>
            <a:r>
              <a:rPr lang="en-US" sz="2800" dirty="0"/>
              <a:t>With the rock as our foundation today, we cannot fail!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1 Pet. 2:6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9E2D5BA-0FCA-4CAB-A03A-EFE2F860C4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0486" y="997705"/>
            <a:ext cx="4622537" cy="576262"/>
          </a:xfrm>
        </p:spPr>
        <p:txBody>
          <a:bodyPr/>
          <a:lstStyle/>
          <a:p>
            <a:r>
              <a:rPr lang="en-US" dirty="0"/>
              <a:t>FOOLISH MAN’S HOUSE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3B00D94-53EB-4549-AD94-C65C7E4FA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07967" y="1738859"/>
            <a:ext cx="4895056" cy="405234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“went SPLAT” [vs. 27]</a:t>
            </a:r>
          </a:p>
          <a:p>
            <a:endParaRPr lang="en-US" sz="2800" dirty="0"/>
          </a:p>
          <a:p>
            <a:r>
              <a:rPr lang="en-US" sz="2800" dirty="0"/>
              <a:t>Exact words are “great was its fall”</a:t>
            </a:r>
          </a:p>
          <a:p>
            <a:endParaRPr lang="en-US" sz="2800" dirty="0"/>
          </a:p>
          <a:p>
            <a:r>
              <a:rPr lang="en-US" sz="2800" dirty="0"/>
              <a:t>Great fall for 3 basic reasons: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Suddenness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Completeness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FINALITY</a:t>
            </a:r>
          </a:p>
        </p:txBody>
      </p:sp>
    </p:spTree>
    <p:extLst>
      <p:ext uri="{BB962C8B-B14F-4D97-AF65-F5344CB8AC3E}">
        <p14:creationId xmlns:p14="http://schemas.microsoft.com/office/powerpoint/2010/main" val="416992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4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39</TotalTime>
  <Words>194</Words>
  <Application>Microsoft Office PowerPoint</Application>
  <PresentationFormat>Widescreen</PresentationFormat>
  <Paragraphs>58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Meiryo UI</vt:lpstr>
      <vt:lpstr>Arial</vt:lpstr>
      <vt:lpstr>Calibri</vt:lpstr>
      <vt:lpstr>Corbel</vt:lpstr>
      <vt:lpstr>Wingdings</vt:lpstr>
      <vt:lpstr>Parallax</vt:lpstr>
      <vt:lpstr>PowerPoint Presentation</vt:lpstr>
      <vt:lpstr>The Two Builders</vt:lpstr>
      <vt:lpstr>2 TYPES OF BUILDERS</vt:lpstr>
      <vt:lpstr>2 CHOICES IN FOUNDATIONS</vt:lpstr>
      <vt:lpstr>ALL BUILDINGS ARE TESTED</vt:lpstr>
      <vt:lpstr>ONLY ONE SURVIVED THE STORMS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Two Builders</dc:title>
  <dc:creator>Nate Paden</dc:creator>
  <cp:lastModifiedBy>Nate Paden</cp:lastModifiedBy>
  <cp:revision>3</cp:revision>
  <dcterms:created xsi:type="dcterms:W3CDTF">2022-01-08T18:56:09Z</dcterms:created>
  <dcterms:modified xsi:type="dcterms:W3CDTF">2022-09-10T15:26:44Z</dcterms:modified>
</cp:coreProperties>
</file>