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94F3-E26C-4AB5-BF24-F3235100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37E0-3149-40BE-803D-8D2F0E685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5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19A2-ABC8-4710-9009-5103609A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B2823-DC49-485E-86EE-9ED3B8BA3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6880"/>
          </a:xfrm>
        </p:spPr>
      </p:pic>
    </p:spTree>
    <p:extLst>
      <p:ext uri="{BB962C8B-B14F-4D97-AF65-F5344CB8AC3E}">
        <p14:creationId xmlns:p14="http://schemas.microsoft.com/office/powerpoint/2010/main" val="146249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572C-012A-4B6A-B2F2-A06F8257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4F0B36-70C4-4C54-B02F-987F9BB24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62201" y="391160"/>
            <a:ext cx="6858000" cy="6075683"/>
          </a:xfrm>
        </p:spPr>
      </p:pic>
    </p:spTree>
    <p:extLst>
      <p:ext uri="{BB962C8B-B14F-4D97-AF65-F5344CB8AC3E}">
        <p14:creationId xmlns:p14="http://schemas.microsoft.com/office/powerpoint/2010/main" val="415936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4FC4-7F43-46FD-816B-2198BD5B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8D4632-BAF8-4982-86DF-25FA12212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484121" y="320040"/>
            <a:ext cx="6858000" cy="6217923"/>
          </a:xfrm>
        </p:spPr>
      </p:pic>
    </p:spTree>
    <p:extLst>
      <p:ext uri="{BB962C8B-B14F-4D97-AF65-F5344CB8AC3E}">
        <p14:creationId xmlns:p14="http://schemas.microsoft.com/office/powerpoint/2010/main" val="245806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405A-BB20-46CB-A52B-03FF9109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66BD66-C986-4897-B3F5-7B6A6BE5C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21281" y="264160"/>
            <a:ext cx="6858000" cy="6329683"/>
          </a:xfrm>
        </p:spPr>
      </p:pic>
    </p:spTree>
    <p:extLst>
      <p:ext uri="{BB962C8B-B14F-4D97-AF65-F5344CB8AC3E}">
        <p14:creationId xmlns:p14="http://schemas.microsoft.com/office/powerpoint/2010/main" val="249944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53C4-8328-4684-8323-46DD0C0B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97ECF6-9F17-425C-9734-04515532A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235199" y="762002"/>
            <a:ext cx="6858000" cy="5334000"/>
          </a:xfrm>
        </p:spPr>
      </p:pic>
    </p:spTree>
    <p:extLst>
      <p:ext uri="{BB962C8B-B14F-4D97-AF65-F5344CB8AC3E}">
        <p14:creationId xmlns:p14="http://schemas.microsoft.com/office/powerpoint/2010/main" val="606942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1CE2-A263-4290-BE17-C8F28ACF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E07640-0BF6-47F1-B6F3-D2677E07D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473959" y="624842"/>
            <a:ext cx="6858000" cy="5608320"/>
          </a:xfrm>
        </p:spPr>
      </p:pic>
    </p:spTree>
    <p:extLst>
      <p:ext uri="{BB962C8B-B14F-4D97-AF65-F5344CB8AC3E}">
        <p14:creationId xmlns:p14="http://schemas.microsoft.com/office/powerpoint/2010/main" val="221045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D44F-D88C-4591-B271-81C0B022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DFD9C5-3188-4E6A-A97E-C4C776A21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440" y="0"/>
            <a:ext cx="8839200" cy="6858000"/>
          </a:xfrm>
        </p:spPr>
      </p:pic>
    </p:spTree>
    <p:extLst>
      <p:ext uri="{BB962C8B-B14F-4D97-AF65-F5344CB8AC3E}">
        <p14:creationId xmlns:p14="http://schemas.microsoft.com/office/powerpoint/2010/main" val="2478250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FCA1-6CA5-42F4-80CD-74A2E150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1A358B-F33E-4223-843F-CF7CBBB18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575561" y="279400"/>
            <a:ext cx="6858000" cy="6299203"/>
          </a:xfrm>
        </p:spPr>
      </p:pic>
    </p:spTree>
    <p:extLst>
      <p:ext uri="{BB962C8B-B14F-4D97-AF65-F5344CB8AC3E}">
        <p14:creationId xmlns:p14="http://schemas.microsoft.com/office/powerpoint/2010/main" val="2283707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4898-35BC-458D-9A31-42B89B58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5142FA-A9F8-4DE3-ABE9-5845AF8A0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540001" y="132080"/>
            <a:ext cx="6858000" cy="6593843"/>
          </a:xfrm>
        </p:spPr>
      </p:pic>
    </p:spTree>
    <p:extLst>
      <p:ext uri="{BB962C8B-B14F-4D97-AF65-F5344CB8AC3E}">
        <p14:creationId xmlns:p14="http://schemas.microsoft.com/office/powerpoint/2010/main" val="2900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754A-F2E1-44E5-AFFC-061C14F3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6E2DD7-9F75-4C87-82FA-58B7EB16C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758440" y="-66039"/>
            <a:ext cx="6766557" cy="7081521"/>
          </a:xfrm>
        </p:spPr>
      </p:pic>
    </p:spTree>
    <p:extLst>
      <p:ext uri="{BB962C8B-B14F-4D97-AF65-F5344CB8AC3E}">
        <p14:creationId xmlns:p14="http://schemas.microsoft.com/office/powerpoint/2010/main" val="291806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E5B7-1B28-4B16-8745-3464942CB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Peru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66529-20BD-4F58-ADD7-53B3D5C12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0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1092-D700-4159-9231-750C3755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E5B0BE-315A-4E69-B98B-825884666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265680" y="172722"/>
            <a:ext cx="6776721" cy="6431282"/>
          </a:xfrm>
        </p:spPr>
      </p:pic>
    </p:spTree>
    <p:extLst>
      <p:ext uri="{BB962C8B-B14F-4D97-AF65-F5344CB8AC3E}">
        <p14:creationId xmlns:p14="http://schemas.microsoft.com/office/powerpoint/2010/main" val="246679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BCE6-AC09-45AC-9F88-D690FDC8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DEB8DD-3A80-4C08-800F-5BEAB3283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11401" y="-35560"/>
            <a:ext cx="6858000" cy="6929123"/>
          </a:xfrm>
        </p:spPr>
      </p:pic>
    </p:spTree>
    <p:extLst>
      <p:ext uri="{BB962C8B-B14F-4D97-AF65-F5344CB8AC3E}">
        <p14:creationId xmlns:p14="http://schemas.microsoft.com/office/powerpoint/2010/main" val="318138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3CC5-EA6C-4A6F-83E2-D9A1F56A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3CC94B-1A70-4F38-B33D-320F0BF94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06321" y="284480"/>
            <a:ext cx="6858000" cy="6289043"/>
          </a:xfrm>
        </p:spPr>
      </p:pic>
    </p:spTree>
    <p:extLst>
      <p:ext uri="{BB962C8B-B14F-4D97-AF65-F5344CB8AC3E}">
        <p14:creationId xmlns:p14="http://schemas.microsoft.com/office/powerpoint/2010/main" val="1337856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4C2A-DCF5-4381-B591-9D524585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8BF18-6DA2-47E1-9AAA-937C33F68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0"/>
            <a:ext cx="9848088" cy="6858000"/>
          </a:xfrm>
        </p:spPr>
      </p:pic>
    </p:spTree>
    <p:extLst>
      <p:ext uri="{BB962C8B-B14F-4D97-AF65-F5344CB8AC3E}">
        <p14:creationId xmlns:p14="http://schemas.microsoft.com/office/powerpoint/2010/main" val="1893192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25BB-3C34-4806-8E17-5037EF93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9C8DB3-36AB-4012-ACC6-79F1EFF01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680" y="0"/>
            <a:ext cx="5537199" cy="6858000"/>
          </a:xfrm>
        </p:spPr>
      </p:pic>
    </p:spTree>
    <p:extLst>
      <p:ext uri="{BB962C8B-B14F-4D97-AF65-F5344CB8AC3E}">
        <p14:creationId xmlns:p14="http://schemas.microsoft.com/office/powerpoint/2010/main" val="2202965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ADB8-16E5-434C-B4B5-F9A60BD5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937FE-F515-4529-9EC0-EEF865F28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760" y="0"/>
            <a:ext cx="10342880" cy="6858000"/>
          </a:xfrm>
        </p:spPr>
      </p:pic>
    </p:spTree>
    <p:extLst>
      <p:ext uri="{BB962C8B-B14F-4D97-AF65-F5344CB8AC3E}">
        <p14:creationId xmlns:p14="http://schemas.microsoft.com/office/powerpoint/2010/main" val="19935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3CA3-61DE-43DD-82DA-5EE0C78D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Map of northern Peru showing type localities of Clinanthus ...">
            <a:extLst>
              <a:ext uri="{FF2B5EF4-FFF2-40B4-BE49-F238E27FC236}">
                <a16:creationId xmlns:a16="http://schemas.microsoft.com/office/drawing/2014/main" id="{B6E50195-6B1F-4176-AAFE-7AFA22821516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s://gisgeography.com/wp-content/uploads/2017/09/Peru-Map.jpg">
            <a:extLst>
              <a:ext uri="{FF2B5EF4-FFF2-40B4-BE49-F238E27FC236}">
                <a16:creationId xmlns:a16="http://schemas.microsoft.com/office/drawing/2014/main" id="{9F3BCA16-89C3-4E8B-8F85-F663C50B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675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EA6BF0B-2454-445E-BF23-C7A283560C3B}"/>
              </a:ext>
            </a:extLst>
          </p:cNvPr>
          <p:cNvSpPr/>
          <p:nvPr/>
        </p:nvSpPr>
        <p:spPr>
          <a:xfrm>
            <a:off x="2743200" y="1289304"/>
            <a:ext cx="1595120" cy="11582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F97C-0CB4-4073-9973-9157B746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90B7C8-8B67-4D5D-B0FA-AE35FFDC9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" y="0"/>
            <a:ext cx="1154176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4929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56FA-A669-4091-A137-F0C4CAC4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9AAE74-1756-4AC2-AEE8-361A48BBD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550161" y="233680"/>
            <a:ext cx="6858000" cy="6390643"/>
          </a:xfrm>
        </p:spPr>
      </p:pic>
    </p:spTree>
    <p:extLst>
      <p:ext uri="{BB962C8B-B14F-4D97-AF65-F5344CB8AC3E}">
        <p14:creationId xmlns:p14="http://schemas.microsoft.com/office/powerpoint/2010/main" val="312787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B3DE-3BC1-46BA-8D8F-DD255496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EC81CD-2BFF-49B9-AE92-64166C0A4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920" y="0"/>
            <a:ext cx="7599680" cy="6858000"/>
          </a:xfrm>
        </p:spPr>
      </p:pic>
    </p:spTree>
    <p:extLst>
      <p:ext uri="{BB962C8B-B14F-4D97-AF65-F5344CB8AC3E}">
        <p14:creationId xmlns:p14="http://schemas.microsoft.com/office/powerpoint/2010/main" val="253648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72D1-9665-4BE8-9C01-0C79146B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3B2FA77-A40E-4511-96FA-549CEE83D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93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AF9B-6AE2-4ABC-86F9-99DF484B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3F10AB-9FB1-4C28-9CA9-1A561009C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760" y="0"/>
            <a:ext cx="7721600" cy="6858000"/>
          </a:xfrm>
        </p:spPr>
      </p:pic>
    </p:spTree>
    <p:extLst>
      <p:ext uri="{BB962C8B-B14F-4D97-AF65-F5344CB8AC3E}">
        <p14:creationId xmlns:p14="http://schemas.microsoft.com/office/powerpoint/2010/main" val="296523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B9DE-6290-42DA-80FD-C8E6788F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AEE7A9-27EC-4BE8-B2C1-1CB45A85C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428241" y="-548640"/>
            <a:ext cx="6858000" cy="7955283"/>
          </a:xfrm>
        </p:spPr>
      </p:pic>
    </p:spTree>
    <p:extLst>
      <p:ext uri="{BB962C8B-B14F-4D97-AF65-F5344CB8AC3E}">
        <p14:creationId xmlns:p14="http://schemas.microsoft.com/office/powerpoint/2010/main" val="4020825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707</TotalTime>
  <Words>2</Words>
  <Application>Microsoft Office PowerPoint</Application>
  <PresentationFormat>Widescreen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Rockwell</vt:lpstr>
      <vt:lpstr>Rockwell Condensed</vt:lpstr>
      <vt:lpstr>Wingdings</vt:lpstr>
      <vt:lpstr>Wood Type</vt:lpstr>
      <vt:lpstr>PowerPoint Presentation</vt:lpstr>
      <vt:lpstr>Peru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Paden, Eddie - LCMS Lang. Arts</dc:creator>
  <cp:lastModifiedBy>Paden, Eddie - LCMS Lang. Arts</cp:lastModifiedBy>
  <cp:revision>10</cp:revision>
  <cp:lastPrinted>2022-09-04T11:35:07Z</cp:lastPrinted>
  <dcterms:created xsi:type="dcterms:W3CDTF">2022-09-03T23:50:49Z</dcterms:created>
  <dcterms:modified xsi:type="dcterms:W3CDTF">2022-09-04T11:38:16Z</dcterms:modified>
</cp:coreProperties>
</file>