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52E5FA-A030-49CC-838A-DFB9984089D1}" v="2" dt="2022-08-28T13:30:06.6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02" autoAdjust="0"/>
  </p:normalViewPr>
  <p:slideViewPr>
    <p:cSldViewPr>
      <p:cViewPr varScale="1">
        <p:scale>
          <a:sx n="64" d="100"/>
          <a:sy n="64" d="100"/>
        </p:scale>
        <p:origin x="15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ege View church of Christ" userId="66daf72c15de8306" providerId="LiveId" clId="{7152E5FA-A030-49CC-838A-DFB9984089D1}"/>
    <pc:docChg chg="delSld modSld">
      <pc:chgData name="College View church of Christ" userId="66daf72c15de8306" providerId="LiveId" clId="{7152E5FA-A030-49CC-838A-DFB9984089D1}" dt="2022-08-28T13:30:06.593" v="0"/>
      <pc:docMkLst>
        <pc:docMk/>
      </pc:docMkLst>
      <pc:sldChg chg="del">
        <pc:chgData name="College View church of Christ" userId="66daf72c15de8306" providerId="LiveId" clId="{7152E5FA-A030-49CC-838A-DFB9984089D1}" dt="2022-08-28T13:30:06.593" v="0"/>
        <pc:sldMkLst>
          <pc:docMk/>
          <pc:sldMk cId="132506634" sldId="256"/>
        </pc:sldMkLst>
      </pc:sldChg>
      <pc:sldChg chg="del">
        <pc:chgData name="College View church of Christ" userId="66daf72c15de8306" providerId="LiveId" clId="{7152E5FA-A030-49CC-838A-DFB9984089D1}" dt="2022-08-28T13:30:06.593" v="0"/>
        <pc:sldMkLst>
          <pc:docMk/>
          <pc:sldMk cId="1576130980" sldId="263"/>
        </pc:sldMkLst>
      </pc:sldChg>
      <pc:sldChg chg="del">
        <pc:chgData name="College View church of Christ" userId="66daf72c15de8306" providerId="LiveId" clId="{7152E5FA-A030-49CC-838A-DFB9984089D1}" dt="2022-08-28T13:30:06.593" v="0"/>
        <pc:sldMkLst>
          <pc:docMk/>
          <pc:sldMk cId="2023064841" sldId="264"/>
        </pc:sldMkLst>
      </pc:sldChg>
      <pc:sldChg chg="del">
        <pc:chgData name="College View church of Christ" userId="66daf72c15de8306" providerId="LiveId" clId="{7152E5FA-A030-49CC-838A-DFB9984089D1}" dt="2022-08-28T13:30:06.593" v="0"/>
        <pc:sldMkLst>
          <pc:docMk/>
          <pc:sldMk cId="3747192960" sldId="265"/>
        </pc:sldMkLst>
      </pc:sldChg>
      <pc:sldChg chg="del">
        <pc:chgData name="College View church of Christ" userId="66daf72c15de8306" providerId="LiveId" clId="{7152E5FA-A030-49CC-838A-DFB9984089D1}" dt="2022-08-28T13:30:06.593" v="0"/>
        <pc:sldMkLst>
          <pc:docMk/>
          <pc:sldMk cId="3646849233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380C-D430-49FC-8F9C-C02DDC48AD55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561016-3F67-4CEA-92FE-3CFC707874D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380C-D430-49FC-8F9C-C02DDC48AD55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1016-3F67-4CEA-92FE-3CFC70787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380C-D430-49FC-8F9C-C02DDC48AD55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1016-3F67-4CEA-92FE-3CFC70787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C71380C-D430-49FC-8F9C-C02DDC48AD55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5561016-3F67-4CEA-92FE-3CFC707874D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380C-D430-49FC-8F9C-C02DDC48AD55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1016-3F67-4CEA-92FE-3CFC707874D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380C-D430-49FC-8F9C-C02DDC48AD55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1016-3F67-4CEA-92FE-3CFC707874D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1016-3F67-4CEA-92FE-3CFC707874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380C-D430-49FC-8F9C-C02DDC48AD55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380C-D430-49FC-8F9C-C02DDC48AD55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1016-3F67-4CEA-92FE-3CFC707874D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380C-D430-49FC-8F9C-C02DDC48AD55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1016-3F67-4CEA-92FE-3CFC70787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C71380C-D430-49FC-8F9C-C02DDC48AD55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561016-3F67-4CEA-92FE-3CFC707874D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380C-D430-49FC-8F9C-C02DDC48AD55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561016-3F67-4CEA-92FE-3CFC707874D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C71380C-D430-49FC-8F9C-C02DDC48AD55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5561016-3F67-4CEA-92FE-3CFC707874D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4148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 Cor. 10:31-33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Your Purpose?</a:t>
            </a:r>
          </a:p>
        </p:txBody>
      </p:sp>
    </p:spTree>
    <p:extLst>
      <p:ext uri="{BB962C8B-B14F-4D97-AF65-F5344CB8AC3E}">
        <p14:creationId xmlns:p14="http://schemas.microsoft.com/office/powerpoint/2010/main" val="261764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Mark 16:15-16 </a:t>
            </a:r>
            <a:r>
              <a:rPr lang="en-US" dirty="0"/>
              <a:t>–  And He said to them, “Go into all the world and preach the gospel to every creature. He who believes and is baptized will be saved; but he who does not believe will be condemned”</a:t>
            </a:r>
          </a:p>
          <a:p>
            <a:r>
              <a:rPr lang="en-US" u="sng" dirty="0"/>
              <a:t>Matthew 10:6-7 </a:t>
            </a:r>
            <a:r>
              <a:rPr lang="en-US" dirty="0"/>
              <a:t>– “But go rather to the lost sheep of the house of Israel. And as you go, preach, saying, ‘The Kingdom of heaven is at hand.’    </a:t>
            </a:r>
          </a:p>
          <a:p>
            <a:r>
              <a:rPr lang="en-US" u="sng" dirty="0"/>
              <a:t>Romans 12:1 </a:t>
            </a:r>
            <a:r>
              <a:rPr lang="en-US" dirty="0"/>
              <a:t>– I beseech you, therefore, brethren, by the mercies of God, that you present your bodies a living sacrifice, holy, acceptable to God, which is your reasonable service.        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Teach:</a:t>
            </a:r>
          </a:p>
        </p:txBody>
      </p:sp>
    </p:spTree>
    <p:extLst>
      <p:ext uri="{BB962C8B-B14F-4D97-AF65-F5344CB8AC3E}">
        <p14:creationId xmlns:p14="http://schemas.microsoft.com/office/powerpoint/2010/main" val="38636705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Colossians 1:28 </a:t>
            </a:r>
            <a:r>
              <a:rPr lang="en-US" dirty="0"/>
              <a:t>– Him we preach, warning every man in all wisdom, that we may present man perfect in Christ Jesus.</a:t>
            </a:r>
          </a:p>
          <a:p>
            <a:r>
              <a:rPr lang="en-US" u="sng" dirty="0"/>
              <a:t>1 Thessalonians 5:14 </a:t>
            </a:r>
            <a:r>
              <a:rPr lang="en-US" dirty="0"/>
              <a:t>– Now we exhort you, brethren, warn those who are unruly, comfort the fainthearted, uphold the weak, be patient with all.</a:t>
            </a:r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Teach:</a:t>
            </a:r>
          </a:p>
        </p:txBody>
      </p:sp>
    </p:spTree>
    <p:extLst>
      <p:ext uri="{BB962C8B-B14F-4D97-AF65-F5344CB8AC3E}">
        <p14:creationId xmlns:p14="http://schemas.microsoft.com/office/powerpoint/2010/main" val="44861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Matthew 6:12, 14-15 </a:t>
            </a:r>
            <a:r>
              <a:rPr lang="en-US" dirty="0"/>
              <a:t>– 12.And forgive us our debts, As we forgive our debtors. </a:t>
            </a:r>
          </a:p>
          <a:p>
            <a:pPr marL="0" indent="0">
              <a:buNone/>
            </a:pPr>
            <a:r>
              <a:rPr lang="en-US" dirty="0"/>
              <a:t>    14-15.For if you forgive men their trespasses, your heavenly Father will also forgive you. But if you do not forgive men their trespasses, neither will your Father forgive your trespasses. </a:t>
            </a:r>
          </a:p>
          <a:p>
            <a:r>
              <a:rPr lang="en-US" u="sng" dirty="0"/>
              <a:t>Ephesians 4:32</a:t>
            </a:r>
            <a:r>
              <a:rPr lang="en-US" dirty="0"/>
              <a:t> – And be kind to one another, tenderhearted, forgiving one another, even as God in Christ forgave you. </a:t>
            </a:r>
          </a:p>
          <a:p>
            <a:r>
              <a:rPr lang="en-US" u="sng" dirty="0"/>
              <a:t>2 Corinthians 2:5-11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Forgive:</a:t>
            </a:r>
          </a:p>
        </p:txBody>
      </p:sp>
    </p:spTree>
    <p:extLst>
      <p:ext uri="{BB962C8B-B14F-4D97-AF65-F5344CB8AC3E}">
        <p14:creationId xmlns:p14="http://schemas.microsoft.com/office/powerpoint/2010/main" val="154953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1 Corinthians 16:14</a:t>
            </a:r>
            <a:r>
              <a:rPr lang="en-US" dirty="0"/>
              <a:t> – Let all that you do be done with love.</a:t>
            </a:r>
          </a:p>
          <a:p>
            <a:r>
              <a:rPr lang="en-US" u="sng" dirty="0"/>
              <a:t>1 John 4:7-11</a:t>
            </a:r>
            <a:endParaRPr lang="en-US" dirty="0"/>
          </a:p>
          <a:p>
            <a:r>
              <a:rPr lang="en-US" u="sng" dirty="0"/>
              <a:t>Matthew 5:43-47</a:t>
            </a:r>
          </a:p>
          <a:p>
            <a:r>
              <a:rPr lang="en-US" u="sng" dirty="0"/>
              <a:t>Ephesians 5:1-2</a:t>
            </a:r>
            <a:r>
              <a:rPr lang="en-US" dirty="0"/>
              <a:t> – Therefore be imitators of God as dear children. And walk in love, as Christ also has loved us and given Himself for us, an offering and a sacrifice to God for a sweet-smelling aroma.</a:t>
            </a:r>
          </a:p>
          <a:p>
            <a:r>
              <a:rPr lang="en-US" u="sng" dirty="0"/>
              <a:t>Matthew 22:37-39 </a:t>
            </a:r>
            <a:r>
              <a:rPr lang="en-US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Love:</a:t>
            </a:r>
          </a:p>
        </p:txBody>
      </p:sp>
    </p:spTree>
    <p:extLst>
      <p:ext uri="{BB962C8B-B14F-4D97-AF65-F5344CB8AC3E}">
        <p14:creationId xmlns:p14="http://schemas.microsoft.com/office/powerpoint/2010/main" val="4138071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91</TotalTime>
  <Words>336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Constantia</vt:lpstr>
      <vt:lpstr>Wingdings 2</vt:lpstr>
      <vt:lpstr>Paper</vt:lpstr>
      <vt:lpstr>PowerPoint Presentation</vt:lpstr>
      <vt:lpstr>What Is Your Purpose?</vt:lpstr>
      <vt:lpstr>To Teach:</vt:lpstr>
      <vt:lpstr>To Teach:</vt:lpstr>
      <vt:lpstr>To Forgive:</vt:lpstr>
      <vt:lpstr>To Love: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Groce</dc:creator>
  <cp:lastModifiedBy>College View church of Christ</cp:lastModifiedBy>
  <cp:revision>9</cp:revision>
  <dcterms:created xsi:type="dcterms:W3CDTF">2022-08-27T23:06:28Z</dcterms:created>
  <dcterms:modified xsi:type="dcterms:W3CDTF">2022-08-28T13:30:15Z</dcterms:modified>
</cp:coreProperties>
</file>