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303" r:id="rId3"/>
    <p:sldId id="308" r:id="rId4"/>
    <p:sldId id="307" r:id="rId5"/>
    <p:sldId id="297" r:id="rId6"/>
    <p:sldId id="296" r:id="rId7"/>
    <p:sldId id="317" r:id="rId8"/>
    <p:sldId id="316" r:id="rId9"/>
    <p:sldId id="315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69" y="405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Stilts" userId="99c6032548666723" providerId="LiveId" clId="{436D5A15-D811-4DD1-B4BB-766AA5385CA6}"/>
    <pc:docChg chg="delSld">
      <pc:chgData name="Kevin Stilts" userId="99c6032548666723" providerId="LiveId" clId="{436D5A15-D811-4DD1-B4BB-766AA5385CA6}" dt="2022-08-28T19:29:45.006" v="1" actId="47"/>
      <pc:docMkLst>
        <pc:docMk/>
      </pc:docMkLst>
      <pc:sldChg chg="del">
        <pc:chgData name="Kevin Stilts" userId="99c6032548666723" providerId="LiveId" clId="{436D5A15-D811-4DD1-B4BB-766AA5385CA6}" dt="2022-08-28T19:29:15.601" v="0" actId="47"/>
        <pc:sldMkLst>
          <pc:docMk/>
          <pc:sldMk cId="3046187142" sldId="257"/>
        </pc:sldMkLst>
      </pc:sldChg>
      <pc:sldChg chg="del">
        <pc:chgData name="Kevin Stilts" userId="99c6032548666723" providerId="LiveId" clId="{436D5A15-D811-4DD1-B4BB-766AA5385CA6}" dt="2022-08-28T19:29:15.601" v="0" actId="47"/>
        <pc:sldMkLst>
          <pc:docMk/>
          <pc:sldMk cId="1002136309" sldId="266"/>
        </pc:sldMkLst>
      </pc:sldChg>
      <pc:sldChg chg="del">
        <pc:chgData name="Kevin Stilts" userId="99c6032548666723" providerId="LiveId" clId="{436D5A15-D811-4DD1-B4BB-766AA5385CA6}" dt="2022-08-28T19:29:15.601" v="0" actId="47"/>
        <pc:sldMkLst>
          <pc:docMk/>
          <pc:sldMk cId="1388701543" sldId="267"/>
        </pc:sldMkLst>
      </pc:sldChg>
      <pc:sldChg chg="del">
        <pc:chgData name="Kevin Stilts" userId="99c6032548666723" providerId="LiveId" clId="{436D5A15-D811-4DD1-B4BB-766AA5385CA6}" dt="2022-08-28T19:29:15.601" v="0" actId="47"/>
        <pc:sldMkLst>
          <pc:docMk/>
          <pc:sldMk cId="3414550013" sldId="268"/>
        </pc:sldMkLst>
      </pc:sldChg>
      <pc:sldChg chg="del">
        <pc:chgData name="Kevin Stilts" userId="99c6032548666723" providerId="LiveId" clId="{436D5A15-D811-4DD1-B4BB-766AA5385CA6}" dt="2022-08-28T19:29:15.601" v="0" actId="47"/>
        <pc:sldMkLst>
          <pc:docMk/>
          <pc:sldMk cId="1635401888" sldId="269"/>
        </pc:sldMkLst>
      </pc:sldChg>
      <pc:sldChg chg="del">
        <pc:chgData name="Kevin Stilts" userId="99c6032548666723" providerId="LiveId" clId="{436D5A15-D811-4DD1-B4BB-766AA5385CA6}" dt="2022-08-28T19:29:15.601" v="0" actId="47"/>
        <pc:sldMkLst>
          <pc:docMk/>
          <pc:sldMk cId="1134116486" sldId="270"/>
        </pc:sldMkLst>
      </pc:sldChg>
      <pc:sldChg chg="del">
        <pc:chgData name="Kevin Stilts" userId="99c6032548666723" providerId="LiveId" clId="{436D5A15-D811-4DD1-B4BB-766AA5385CA6}" dt="2022-08-28T19:29:15.601" v="0" actId="47"/>
        <pc:sldMkLst>
          <pc:docMk/>
          <pc:sldMk cId="3637471382" sldId="271"/>
        </pc:sldMkLst>
      </pc:sldChg>
      <pc:sldChg chg="del">
        <pc:chgData name="Kevin Stilts" userId="99c6032548666723" providerId="LiveId" clId="{436D5A15-D811-4DD1-B4BB-766AA5385CA6}" dt="2022-08-28T19:29:15.601" v="0" actId="47"/>
        <pc:sldMkLst>
          <pc:docMk/>
          <pc:sldMk cId="1776948637" sldId="272"/>
        </pc:sldMkLst>
      </pc:sldChg>
      <pc:sldChg chg="del">
        <pc:chgData name="Kevin Stilts" userId="99c6032548666723" providerId="LiveId" clId="{436D5A15-D811-4DD1-B4BB-766AA5385CA6}" dt="2022-08-28T19:29:15.601" v="0" actId="47"/>
        <pc:sldMkLst>
          <pc:docMk/>
          <pc:sldMk cId="1081219721" sldId="273"/>
        </pc:sldMkLst>
      </pc:sldChg>
      <pc:sldChg chg="del">
        <pc:chgData name="Kevin Stilts" userId="99c6032548666723" providerId="LiveId" clId="{436D5A15-D811-4DD1-B4BB-766AA5385CA6}" dt="2022-08-28T19:29:15.601" v="0" actId="47"/>
        <pc:sldMkLst>
          <pc:docMk/>
          <pc:sldMk cId="1097402029" sldId="274"/>
        </pc:sldMkLst>
      </pc:sldChg>
      <pc:sldChg chg="del">
        <pc:chgData name="Kevin Stilts" userId="99c6032548666723" providerId="LiveId" clId="{436D5A15-D811-4DD1-B4BB-766AA5385CA6}" dt="2022-08-28T19:29:15.601" v="0" actId="47"/>
        <pc:sldMkLst>
          <pc:docMk/>
          <pc:sldMk cId="743320725" sldId="275"/>
        </pc:sldMkLst>
      </pc:sldChg>
      <pc:sldChg chg="del">
        <pc:chgData name="Kevin Stilts" userId="99c6032548666723" providerId="LiveId" clId="{436D5A15-D811-4DD1-B4BB-766AA5385CA6}" dt="2022-08-28T19:29:15.601" v="0" actId="47"/>
        <pc:sldMkLst>
          <pc:docMk/>
          <pc:sldMk cId="2693059352" sldId="276"/>
        </pc:sldMkLst>
      </pc:sldChg>
      <pc:sldChg chg="del">
        <pc:chgData name="Kevin Stilts" userId="99c6032548666723" providerId="LiveId" clId="{436D5A15-D811-4DD1-B4BB-766AA5385CA6}" dt="2022-08-28T19:29:15.601" v="0" actId="47"/>
        <pc:sldMkLst>
          <pc:docMk/>
          <pc:sldMk cId="3627486437" sldId="277"/>
        </pc:sldMkLst>
      </pc:sldChg>
      <pc:sldChg chg="del">
        <pc:chgData name="Kevin Stilts" userId="99c6032548666723" providerId="LiveId" clId="{436D5A15-D811-4DD1-B4BB-766AA5385CA6}" dt="2022-08-28T19:29:15.601" v="0" actId="47"/>
        <pc:sldMkLst>
          <pc:docMk/>
          <pc:sldMk cId="3885899169" sldId="278"/>
        </pc:sldMkLst>
      </pc:sldChg>
      <pc:sldChg chg="del">
        <pc:chgData name="Kevin Stilts" userId="99c6032548666723" providerId="LiveId" clId="{436D5A15-D811-4DD1-B4BB-766AA5385CA6}" dt="2022-08-28T19:29:15.601" v="0" actId="47"/>
        <pc:sldMkLst>
          <pc:docMk/>
          <pc:sldMk cId="1713468029" sldId="279"/>
        </pc:sldMkLst>
      </pc:sldChg>
      <pc:sldChg chg="del">
        <pc:chgData name="Kevin Stilts" userId="99c6032548666723" providerId="LiveId" clId="{436D5A15-D811-4DD1-B4BB-766AA5385CA6}" dt="2022-08-28T19:29:15.601" v="0" actId="47"/>
        <pc:sldMkLst>
          <pc:docMk/>
          <pc:sldMk cId="1152568465" sldId="280"/>
        </pc:sldMkLst>
      </pc:sldChg>
      <pc:sldChg chg="del">
        <pc:chgData name="Kevin Stilts" userId="99c6032548666723" providerId="LiveId" clId="{436D5A15-D811-4DD1-B4BB-766AA5385CA6}" dt="2022-08-28T19:29:15.601" v="0" actId="47"/>
        <pc:sldMkLst>
          <pc:docMk/>
          <pc:sldMk cId="2746663278" sldId="281"/>
        </pc:sldMkLst>
      </pc:sldChg>
      <pc:sldChg chg="del">
        <pc:chgData name="Kevin Stilts" userId="99c6032548666723" providerId="LiveId" clId="{436D5A15-D811-4DD1-B4BB-766AA5385CA6}" dt="2022-08-28T19:29:15.601" v="0" actId="47"/>
        <pc:sldMkLst>
          <pc:docMk/>
          <pc:sldMk cId="3364651933" sldId="283"/>
        </pc:sldMkLst>
      </pc:sldChg>
      <pc:sldChg chg="del">
        <pc:chgData name="Kevin Stilts" userId="99c6032548666723" providerId="LiveId" clId="{436D5A15-D811-4DD1-B4BB-766AA5385CA6}" dt="2022-08-28T19:29:15.601" v="0" actId="47"/>
        <pc:sldMkLst>
          <pc:docMk/>
          <pc:sldMk cId="3332021899" sldId="284"/>
        </pc:sldMkLst>
      </pc:sldChg>
      <pc:sldChg chg="del">
        <pc:chgData name="Kevin Stilts" userId="99c6032548666723" providerId="LiveId" clId="{436D5A15-D811-4DD1-B4BB-766AA5385CA6}" dt="2022-08-28T19:29:15.601" v="0" actId="47"/>
        <pc:sldMkLst>
          <pc:docMk/>
          <pc:sldMk cId="2064533057" sldId="285"/>
        </pc:sldMkLst>
      </pc:sldChg>
      <pc:sldChg chg="del">
        <pc:chgData name="Kevin Stilts" userId="99c6032548666723" providerId="LiveId" clId="{436D5A15-D811-4DD1-B4BB-766AA5385CA6}" dt="2022-08-28T19:29:15.601" v="0" actId="47"/>
        <pc:sldMkLst>
          <pc:docMk/>
          <pc:sldMk cId="4202079379" sldId="286"/>
        </pc:sldMkLst>
      </pc:sldChg>
      <pc:sldChg chg="del">
        <pc:chgData name="Kevin Stilts" userId="99c6032548666723" providerId="LiveId" clId="{436D5A15-D811-4DD1-B4BB-766AA5385CA6}" dt="2022-08-28T19:29:15.601" v="0" actId="47"/>
        <pc:sldMkLst>
          <pc:docMk/>
          <pc:sldMk cId="1103044288" sldId="287"/>
        </pc:sldMkLst>
      </pc:sldChg>
      <pc:sldChg chg="del">
        <pc:chgData name="Kevin Stilts" userId="99c6032548666723" providerId="LiveId" clId="{436D5A15-D811-4DD1-B4BB-766AA5385CA6}" dt="2022-08-28T19:29:15.601" v="0" actId="47"/>
        <pc:sldMkLst>
          <pc:docMk/>
          <pc:sldMk cId="3465778357" sldId="288"/>
        </pc:sldMkLst>
      </pc:sldChg>
      <pc:sldChg chg="del">
        <pc:chgData name="Kevin Stilts" userId="99c6032548666723" providerId="LiveId" clId="{436D5A15-D811-4DD1-B4BB-766AA5385CA6}" dt="2022-08-28T19:29:15.601" v="0" actId="47"/>
        <pc:sldMkLst>
          <pc:docMk/>
          <pc:sldMk cId="448046543" sldId="289"/>
        </pc:sldMkLst>
      </pc:sldChg>
      <pc:sldChg chg="del">
        <pc:chgData name="Kevin Stilts" userId="99c6032548666723" providerId="LiveId" clId="{436D5A15-D811-4DD1-B4BB-766AA5385CA6}" dt="2022-08-28T19:29:15.601" v="0" actId="47"/>
        <pc:sldMkLst>
          <pc:docMk/>
          <pc:sldMk cId="2064318568" sldId="290"/>
        </pc:sldMkLst>
      </pc:sldChg>
      <pc:sldChg chg="del">
        <pc:chgData name="Kevin Stilts" userId="99c6032548666723" providerId="LiveId" clId="{436D5A15-D811-4DD1-B4BB-766AA5385CA6}" dt="2022-08-28T19:29:15.601" v="0" actId="47"/>
        <pc:sldMkLst>
          <pc:docMk/>
          <pc:sldMk cId="1253235064" sldId="291"/>
        </pc:sldMkLst>
      </pc:sldChg>
      <pc:sldChg chg="del">
        <pc:chgData name="Kevin Stilts" userId="99c6032548666723" providerId="LiveId" clId="{436D5A15-D811-4DD1-B4BB-766AA5385CA6}" dt="2022-08-28T19:29:15.601" v="0" actId="47"/>
        <pc:sldMkLst>
          <pc:docMk/>
          <pc:sldMk cId="2590249780" sldId="292"/>
        </pc:sldMkLst>
      </pc:sldChg>
      <pc:sldChg chg="del">
        <pc:chgData name="Kevin Stilts" userId="99c6032548666723" providerId="LiveId" clId="{436D5A15-D811-4DD1-B4BB-766AA5385CA6}" dt="2022-08-28T19:29:15.601" v="0" actId="47"/>
        <pc:sldMkLst>
          <pc:docMk/>
          <pc:sldMk cId="2311733423" sldId="293"/>
        </pc:sldMkLst>
      </pc:sldChg>
      <pc:sldChg chg="del">
        <pc:chgData name="Kevin Stilts" userId="99c6032548666723" providerId="LiveId" clId="{436D5A15-D811-4DD1-B4BB-766AA5385CA6}" dt="2022-08-28T19:29:15.601" v="0" actId="47"/>
        <pc:sldMkLst>
          <pc:docMk/>
          <pc:sldMk cId="2990955641" sldId="294"/>
        </pc:sldMkLst>
      </pc:sldChg>
      <pc:sldChg chg="del">
        <pc:chgData name="Kevin Stilts" userId="99c6032548666723" providerId="LiveId" clId="{436D5A15-D811-4DD1-B4BB-766AA5385CA6}" dt="2022-08-28T19:29:15.601" v="0" actId="47"/>
        <pc:sldMkLst>
          <pc:docMk/>
          <pc:sldMk cId="3859178246" sldId="295"/>
        </pc:sldMkLst>
      </pc:sldChg>
      <pc:sldChg chg="del">
        <pc:chgData name="Kevin Stilts" userId="99c6032548666723" providerId="LiveId" clId="{436D5A15-D811-4DD1-B4BB-766AA5385CA6}" dt="2022-08-28T19:29:15.601" v="0" actId="47"/>
        <pc:sldMkLst>
          <pc:docMk/>
          <pc:sldMk cId="3538853344" sldId="298"/>
        </pc:sldMkLst>
      </pc:sldChg>
      <pc:sldChg chg="del">
        <pc:chgData name="Kevin Stilts" userId="99c6032548666723" providerId="LiveId" clId="{436D5A15-D811-4DD1-B4BB-766AA5385CA6}" dt="2022-08-28T19:29:15.601" v="0" actId="47"/>
        <pc:sldMkLst>
          <pc:docMk/>
          <pc:sldMk cId="824630016" sldId="299"/>
        </pc:sldMkLst>
      </pc:sldChg>
      <pc:sldChg chg="del">
        <pc:chgData name="Kevin Stilts" userId="99c6032548666723" providerId="LiveId" clId="{436D5A15-D811-4DD1-B4BB-766AA5385CA6}" dt="2022-08-28T19:29:15.601" v="0" actId="47"/>
        <pc:sldMkLst>
          <pc:docMk/>
          <pc:sldMk cId="2564462559" sldId="300"/>
        </pc:sldMkLst>
      </pc:sldChg>
      <pc:sldChg chg="del">
        <pc:chgData name="Kevin Stilts" userId="99c6032548666723" providerId="LiveId" clId="{436D5A15-D811-4DD1-B4BB-766AA5385CA6}" dt="2022-08-28T19:29:15.601" v="0" actId="47"/>
        <pc:sldMkLst>
          <pc:docMk/>
          <pc:sldMk cId="46151349" sldId="301"/>
        </pc:sldMkLst>
      </pc:sldChg>
      <pc:sldChg chg="del">
        <pc:chgData name="Kevin Stilts" userId="99c6032548666723" providerId="LiveId" clId="{436D5A15-D811-4DD1-B4BB-766AA5385CA6}" dt="2022-08-28T19:29:15.601" v="0" actId="47"/>
        <pc:sldMkLst>
          <pc:docMk/>
          <pc:sldMk cId="4189844484" sldId="302"/>
        </pc:sldMkLst>
      </pc:sldChg>
      <pc:sldChg chg="del">
        <pc:chgData name="Kevin Stilts" userId="99c6032548666723" providerId="LiveId" clId="{436D5A15-D811-4DD1-B4BB-766AA5385CA6}" dt="2022-08-28T19:29:15.601" v="0" actId="47"/>
        <pc:sldMkLst>
          <pc:docMk/>
          <pc:sldMk cId="2578206334" sldId="304"/>
        </pc:sldMkLst>
      </pc:sldChg>
      <pc:sldChg chg="del">
        <pc:chgData name="Kevin Stilts" userId="99c6032548666723" providerId="LiveId" clId="{436D5A15-D811-4DD1-B4BB-766AA5385CA6}" dt="2022-08-28T19:29:15.601" v="0" actId="47"/>
        <pc:sldMkLst>
          <pc:docMk/>
          <pc:sldMk cId="3803509961" sldId="305"/>
        </pc:sldMkLst>
      </pc:sldChg>
      <pc:sldChg chg="del">
        <pc:chgData name="Kevin Stilts" userId="99c6032548666723" providerId="LiveId" clId="{436D5A15-D811-4DD1-B4BB-766AA5385CA6}" dt="2022-08-28T19:29:15.601" v="0" actId="47"/>
        <pc:sldMkLst>
          <pc:docMk/>
          <pc:sldMk cId="1302466954" sldId="306"/>
        </pc:sldMkLst>
      </pc:sldChg>
      <pc:sldChg chg="del">
        <pc:chgData name="Kevin Stilts" userId="99c6032548666723" providerId="LiveId" clId="{436D5A15-D811-4DD1-B4BB-766AA5385CA6}" dt="2022-08-28T19:29:45.006" v="1" actId="47"/>
        <pc:sldMkLst>
          <pc:docMk/>
          <pc:sldMk cId="2516854841" sldId="309"/>
        </pc:sldMkLst>
      </pc:sldChg>
      <pc:sldChg chg="del">
        <pc:chgData name="Kevin Stilts" userId="99c6032548666723" providerId="LiveId" clId="{436D5A15-D811-4DD1-B4BB-766AA5385CA6}" dt="2022-08-28T19:29:45.006" v="1" actId="47"/>
        <pc:sldMkLst>
          <pc:docMk/>
          <pc:sldMk cId="1178379391" sldId="310"/>
        </pc:sldMkLst>
      </pc:sldChg>
      <pc:sldChg chg="del">
        <pc:chgData name="Kevin Stilts" userId="99c6032548666723" providerId="LiveId" clId="{436D5A15-D811-4DD1-B4BB-766AA5385CA6}" dt="2022-08-28T19:29:45.006" v="1" actId="47"/>
        <pc:sldMkLst>
          <pc:docMk/>
          <pc:sldMk cId="497137196" sldId="311"/>
        </pc:sldMkLst>
      </pc:sldChg>
      <pc:sldChg chg="del">
        <pc:chgData name="Kevin Stilts" userId="99c6032548666723" providerId="LiveId" clId="{436D5A15-D811-4DD1-B4BB-766AA5385CA6}" dt="2022-08-28T19:29:45.006" v="1" actId="47"/>
        <pc:sldMkLst>
          <pc:docMk/>
          <pc:sldMk cId="1033905185" sldId="312"/>
        </pc:sldMkLst>
      </pc:sldChg>
      <pc:sldChg chg="del">
        <pc:chgData name="Kevin Stilts" userId="99c6032548666723" providerId="LiveId" clId="{436D5A15-D811-4DD1-B4BB-766AA5385CA6}" dt="2022-08-28T19:29:45.006" v="1" actId="47"/>
        <pc:sldMkLst>
          <pc:docMk/>
          <pc:sldMk cId="1241597179" sldId="313"/>
        </pc:sldMkLst>
      </pc:sldChg>
      <pc:sldChg chg="del">
        <pc:chgData name="Kevin Stilts" userId="99c6032548666723" providerId="LiveId" clId="{436D5A15-D811-4DD1-B4BB-766AA5385CA6}" dt="2022-08-28T19:29:45.006" v="1" actId="47"/>
        <pc:sldMkLst>
          <pc:docMk/>
          <pc:sldMk cId="4081443262" sldId="314"/>
        </pc:sldMkLst>
      </pc:sldChg>
      <pc:sldChg chg="del">
        <pc:chgData name="Kevin Stilts" userId="99c6032548666723" providerId="LiveId" clId="{436D5A15-D811-4DD1-B4BB-766AA5385CA6}" dt="2022-08-28T19:29:45.006" v="1" actId="47"/>
        <pc:sldMkLst>
          <pc:docMk/>
          <pc:sldMk cId="3553262676" sldId="318"/>
        </pc:sldMkLst>
      </pc:sldChg>
      <pc:sldChg chg="del">
        <pc:chgData name="Kevin Stilts" userId="99c6032548666723" providerId="LiveId" clId="{436D5A15-D811-4DD1-B4BB-766AA5385CA6}" dt="2022-08-28T19:29:45.006" v="1" actId="47"/>
        <pc:sldMkLst>
          <pc:docMk/>
          <pc:sldMk cId="3812701767" sldId="31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8/28/2022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8/28/2022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8/28/2022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8/28/2022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8/28/2022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8/28/2022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8/28/2022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8/28/2022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8/28/2022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8/28/2022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8/28/2022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8/28/2022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iblia.com/bible/esv/Matt%2012.3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4829B-2A1E-4B33-A7CB-012E9F0384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Thinking Like a Christian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EF4446-41D1-4E64-B2FA-700903C623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Lesson 2 and 3 – Principles of the way we need to think</a:t>
            </a:r>
          </a:p>
        </p:txBody>
      </p:sp>
    </p:spTree>
    <p:extLst>
      <p:ext uri="{BB962C8B-B14F-4D97-AF65-F5344CB8AC3E}">
        <p14:creationId xmlns:p14="http://schemas.microsoft.com/office/powerpoint/2010/main" val="1667137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34252-38DB-4EB6-8BA9-7CA36584B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5420599" cy="886968"/>
          </a:xfrm>
        </p:spPr>
        <p:txBody>
          <a:bodyPr/>
          <a:lstStyle/>
          <a:p>
            <a:r>
              <a:rPr lang="en-US" dirty="0"/>
              <a:t>Principle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5DAAC-CA26-4FB1-A192-51BCD6564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12" y="886968"/>
            <a:ext cx="11304494" cy="528523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We have talked about this idea a lot already, but as we get to the last (this one) principle, I want to reemphasize it with additional verses.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Words created the world – Genesis 1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Our words do control our thoughts and as such, we need to control our words.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Our own words influence us 10 times more than other people’s words.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Interesting, our minds can only sustain one thought at a time as well.</a:t>
            </a:r>
          </a:p>
        </p:txBody>
      </p:sp>
    </p:spTree>
    <p:extLst>
      <p:ext uri="{BB962C8B-B14F-4D97-AF65-F5344CB8AC3E}">
        <p14:creationId xmlns:p14="http://schemas.microsoft.com/office/powerpoint/2010/main" val="378801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34252-38DB-4EB6-8BA9-7CA36584B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5420599" cy="886968"/>
          </a:xfrm>
        </p:spPr>
        <p:txBody>
          <a:bodyPr/>
          <a:lstStyle/>
          <a:p>
            <a:r>
              <a:rPr lang="en-US" dirty="0"/>
              <a:t>Principle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5DAAC-CA26-4FB1-A192-51BCD6564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457" y="751840"/>
            <a:ext cx="11870311" cy="587248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Matthew 12:36,37</a:t>
            </a: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We will concentrate on verse 37.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How does this verse relate to our thinking?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The Greek phrase is </a:t>
            </a:r>
            <a:r>
              <a:rPr lang="en-US" sz="32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rema</a:t>
            </a: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i="1" dirty="0" err="1">
                <a:latin typeface="Calibri" panose="020F0502020204030204" pitchFamily="34" charset="0"/>
                <a:cs typeface="Calibri" panose="020F0502020204030204" pitchFamily="34" charset="0"/>
              </a:rPr>
              <a:t>argos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, meaning “careless or inactive or unprofitable words.”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In context, Jesus is contrasting the “good things” within a good person with the “evil things” in the heart of an evil person. 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We are admonished to make the best use of our words, because words express what is in our hearts: “The mouth speaks what the heart is full of” (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Matthew 12:34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D71C51-AE10-4884-B5FE-C43D4AE3E3EE}"/>
              </a:ext>
            </a:extLst>
          </p:cNvPr>
          <p:cNvSpPr txBox="1"/>
          <p:nvPr/>
        </p:nvSpPr>
        <p:spPr>
          <a:xfrm>
            <a:off x="190457" y="1119199"/>
            <a:ext cx="11657358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baseline="30000" dirty="0">
                <a:solidFill>
                  <a:srgbClr val="7030A0"/>
                </a:solidFill>
              </a:rPr>
              <a:t>36 </a:t>
            </a:r>
            <a:r>
              <a:rPr lang="en-US" sz="2400" b="1" dirty="0">
                <a:solidFill>
                  <a:srgbClr val="7030A0"/>
                </a:solidFill>
              </a:rPr>
              <a:t>But I say to you that for every idle word men may speak, they will </a:t>
            </a:r>
          </a:p>
          <a:p>
            <a:pPr algn="ctr"/>
            <a:r>
              <a:rPr lang="en-US" sz="2400" b="1" dirty="0">
                <a:solidFill>
                  <a:srgbClr val="7030A0"/>
                </a:solidFill>
              </a:rPr>
              <a:t>give account of it in the day of judgment. </a:t>
            </a:r>
            <a:r>
              <a:rPr lang="en-US" sz="2400" b="1" baseline="30000" dirty="0">
                <a:solidFill>
                  <a:srgbClr val="7030A0"/>
                </a:solidFill>
              </a:rPr>
              <a:t>37 </a:t>
            </a:r>
            <a:r>
              <a:rPr lang="en-US" sz="2400" b="1" dirty="0">
                <a:solidFill>
                  <a:srgbClr val="7030A0"/>
                </a:solidFill>
              </a:rPr>
              <a:t>For by your words you will </a:t>
            </a:r>
          </a:p>
          <a:p>
            <a:pPr algn="ctr"/>
            <a:r>
              <a:rPr lang="en-US" sz="2400" b="1" dirty="0">
                <a:solidFill>
                  <a:srgbClr val="7030A0"/>
                </a:solidFill>
              </a:rPr>
              <a:t>be justified, and by your words you will be condemned.”</a:t>
            </a:r>
          </a:p>
        </p:txBody>
      </p:sp>
    </p:spTree>
    <p:extLst>
      <p:ext uri="{BB962C8B-B14F-4D97-AF65-F5344CB8AC3E}">
        <p14:creationId xmlns:p14="http://schemas.microsoft.com/office/powerpoint/2010/main" val="203598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34252-38DB-4EB6-8BA9-7CA36584B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5420599" cy="886968"/>
          </a:xfrm>
        </p:spPr>
        <p:txBody>
          <a:bodyPr/>
          <a:lstStyle/>
          <a:p>
            <a:r>
              <a:rPr lang="en-US" dirty="0"/>
              <a:t>Principle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5DAAC-CA26-4FB1-A192-51BCD6564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12" y="886968"/>
            <a:ext cx="11304494" cy="528523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So we need to be speaking/concentrating on speaking that which is good, wholesome and godly 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This means even as it relates to OURSELVES.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Why?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Because we are NOT worthless, terrible because we are made in the image of our God and He loves us immensely. 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Ephesians 4:29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765559-85D9-454F-94E1-A64012CEF01F}"/>
              </a:ext>
            </a:extLst>
          </p:cNvPr>
          <p:cNvSpPr txBox="1"/>
          <p:nvPr/>
        </p:nvSpPr>
        <p:spPr>
          <a:xfrm>
            <a:off x="894319" y="4693920"/>
            <a:ext cx="9052560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baseline="30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29 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Let no corrupt word proceed out of your mouth, but what is good for necessary edification, that it may impart grace to the hearers. </a:t>
            </a:r>
          </a:p>
        </p:txBody>
      </p:sp>
    </p:spTree>
    <p:extLst>
      <p:ext uri="{BB962C8B-B14F-4D97-AF65-F5344CB8AC3E}">
        <p14:creationId xmlns:p14="http://schemas.microsoft.com/office/powerpoint/2010/main" val="66150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34252-38DB-4EB6-8BA9-7CA36584B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5420599" cy="886968"/>
          </a:xfrm>
        </p:spPr>
        <p:txBody>
          <a:bodyPr/>
          <a:lstStyle/>
          <a:p>
            <a:r>
              <a:rPr lang="en-US" dirty="0"/>
              <a:t>Principle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5DAAC-CA26-4FB1-A192-51BCD6564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12" y="886968"/>
            <a:ext cx="11304494" cy="528523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When we think of Ephesians 4:29, we think of others who hear our words and I am sure that is the major emphasis on this passage 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Who else hears our words?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We hear our words and our words impact us.  We need to be speaking words that are good for edification to ourselves I would suggest.</a:t>
            </a:r>
          </a:p>
        </p:txBody>
      </p:sp>
    </p:spTree>
    <p:extLst>
      <p:ext uri="{BB962C8B-B14F-4D97-AF65-F5344CB8AC3E}">
        <p14:creationId xmlns:p14="http://schemas.microsoft.com/office/powerpoint/2010/main" val="199083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34252-38DB-4EB6-8BA9-7CA36584B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5420599" cy="886968"/>
          </a:xfrm>
        </p:spPr>
        <p:txBody>
          <a:bodyPr/>
          <a:lstStyle/>
          <a:p>
            <a:r>
              <a:rPr lang="en-US" dirty="0"/>
              <a:t>Principle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5DAAC-CA26-4FB1-A192-51BCD6564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12" y="886968"/>
            <a:ext cx="11304494" cy="5717032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Proverbs 13:3</a:t>
            </a: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Again, this passage is in general of our words, but we can still relate this to our words as they relate to us.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How does this relate to our thinking then?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You need to not speak words about yourself that destroy you, but preserves life.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Doesn’t mean you cannot be honest and when wrong, we can say that about ourselves but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We need to say and then repent if need be and then move 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3DB546-4C1E-4C10-83D4-CD6304D79892}"/>
              </a:ext>
            </a:extLst>
          </p:cNvPr>
          <p:cNvSpPr txBox="1"/>
          <p:nvPr/>
        </p:nvSpPr>
        <p:spPr>
          <a:xfrm>
            <a:off x="1882290" y="1584960"/>
            <a:ext cx="7076617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who guards his mouth preserves his life,</a:t>
            </a:r>
            <a:b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i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he who opens wide his lips shall have destruction.</a:t>
            </a:r>
          </a:p>
        </p:txBody>
      </p:sp>
    </p:spTree>
    <p:extLst>
      <p:ext uri="{BB962C8B-B14F-4D97-AF65-F5344CB8AC3E}">
        <p14:creationId xmlns:p14="http://schemas.microsoft.com/office/powerpoint/2010/main" val="330586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72E6-CD4B-4B41-857B-5477583FE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1707905" cy="1164874"/>
          </a:xfrm>
        </p:spPr>
        <p:txBody>
          <a:bodyPr/>
          <a:lstStyle/>
          <a:p>
            <a:r>
              <a:rPr lang="en-US" dirty="0"/>
              <a:t>Elijah’s Negative Example – Question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70F5E-6AFA-4856-8F76-BBA65D5C6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118" y="1164873"/>
            <a:ext cx="11707906" cy="5352467"/>
          </a:xfrm>
        </p:spPr>
        <p:txBody>
          <a:bodyPr>
            <a:normAutofit/>
          </a:bodyPr>
          <a:lstStyle/>
          <a:p>
            <a:r>
              <a:rPr lang="en-US" sz="3200" dirty="0"/>
              <a:t>1 Kings 19:1-3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There are many types of negative thinking impacting Elijah’s actions here.</a:t>
            </a:r>
          </a:p>
          <a:p>
            <a:r>
              <a:rPr lang="en-US" sz="3200" dirty="0"/>
              <a:t>Worrying about tomorrow – Verse 2 </a:t>
            </a:r>
          </a:p>
          <a:p>
            <a:r>
              <a:rPr lang="en-US" sz="3200" dirty="0"/>
              <a:t>No habit of hope – going to die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CF918B-6297-4994-BE19-3494AB73239A}"/>
              </a:ext>
            </a:extLst>
          </p:cNvPr>
          <p:cNvSpPr txBox="1"/>
          <p:nvPr/>
        </p:nvSpPr>
        <p:spPr>
          <a:xfrm>
            <a:off x="127298" y="1776804"/>
            <a:ext cx="12032461" cy="230832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And Ahab told Jezebel all that Elijah had done, also how he had executed </a:t>
            </a:r>
          </a:p>
          <a:p>
            <a:r>
              <a:rPr lang="en-US" sz="2400" b="1" dirty="0">
                <a:solidFill>
                  <a:srgbClr val="7030A0"/>
                </a:solidFill>
              </a:rPr>
              <a:t>all the prophets with the sword. </a:t>
            </a:r>
            <a:r>
              <a:rPr lang="en-US" sz="2400" b="1" baseline="30000" dirty="0">
                <a:solidFill>
                  <a:srgbClr val="7030A0"/>
                </a:solidFill>
              </a:rPr>
              <a:t>2 </a:t>
            </a:r>
            <a:r>
              <a:rPr lang="en-US" sz="2400" b="1" dirty="0">
                <a:solidFill>
                  <a:srgbClr val="7030A0"/>
                </a:solidFill>
              </a:rPr>
              <a:t>Then Jezebel sent a messenger to </a:t>
            </a:r>
          </a:p>
          <a:p>
            <a:r>
              <a:rPr lang="en-US" sz="2400" b="1" dirty="0">
                <a:solidFill>
                  <a:srgbClr val="7030A0"/>
                </a:solidFill>
              </a:rPr>
              <a:t>Elijah, saying, “So let the gods do </a:t>
            </a:r>
            <a:r>
              <a:rPr lang="en-US" sz="2400" b="1" i="1" dirty="0">
                <a:solidFill>
                  <a:srgbClr val="7030A0"/>
                </a:solidFill>
              </a:rPr>
              <a:t>to me,</a:t>
            </a:r>
            <a:r>
              <a:rPr lang="en-US" sz="2400" b="1" dirty="0">
                <a:solidFill>
                  <a:srgbClr val="7030A0"/>
                </a:solidFill>
              </a:rPr>
              <a:t> and more also, if I do not make </a:t>
            </a:r>
          </a:p>
          <a:p>
            <a:r>
              <a:rPr lang="en-US" sz="2400" b="1" dirty="0">
                <a:solidFill>
                  <a:srgbClr val="7030A0"/>
                </a:solidFill>
              </a:rPr>
              <a:t>your life as the life of one of them by tomorrow about this time.” </a:t>
            </a:r>
            <a:r>
              <a:rPr lang="en-US" sz="2400" b="1" baseline="30000" dirty="0">
                <a:solidFill>
                  <a:srgbClr val="7030A0"/>
                </a:solidFill>
              </a:rPr>
              <a:t>3 </a:t>
            </a:r>
            <a:r>
              <a:rPr lang="en-US" sz="2400" b="1" dirty="0">
                <a:solidFill>
                  <a:srgbClr val="7030A0"/>
                </a:solidFill>
              </a:rPr>
              <a:t>And </a:t>
            </a:r>
          </a:p>
          <a:p>
            <a:r>
              <a:rPr lang="en-US" sz="2400" b="1" dirty="0">
                <a:solidFill>
                  <a:srgbClr val="7030A0"/>
                </a:solidFill>
              </a:rPr>
              <a:t>when he saw </a:t>
            </a:r>
            <a:r>
              <a:rPr lang="en-US" sz="2400" b="1" i="1" dirty="0">
                <a:solidFill>
                  <a:srgbClr val="7030A0"/>
                </a:solidFill>
              </a:rPr>
              <a:t>that,</a:t>
            </a:r>
            <a:r>
              <a:rPr lang="en-US" sz="2400" b="1" dirty="0">
                <a:solidFill>
                  <a:srgbClr val="7030A0"/>
                </a:solidFill>
              </a:rPr>
              <a:t> he arose and ran for his life, and went to Beersheba, </a:t>
            </a:r>
          </a:p>
          <a:p>
            <a:r>
              <a:rPr lang="en-US" sz="2400" b="1" dirty="0">
                <a:solidFill>
                  <a:srgbClr val="7030A0"/>
                </a:solidFill>
              </a:rPr>
              <a:t>which </a:t>
            </a:r>
            <a:r>
              <a:rPr lang="en-US" sz="2400" b="1" i="1" dirty="0">
                <a:solidFill>
                  <a:srgbClr val="7030A0"/>
                </a:solidFill>
              </a:rPr>
              <a:t>belongs</a:t>
            </a:r>
            <a:r>
              <a:rPr lang="en-US" sz="2400" b="1" dirty="0">
                <a:solidFill>
                  <a:srgbClr val="7030A0"/>
                </a:solidFill>
              </a:rPr>
              <a:t> to Judah, and left his servant there.</a:t>
            </a:r>
          </a:p>
        </p:txBody>
      </p:sp>
    </p:spTree>
    <p:extLst>
      <p:ext uri="{BB962C8B-B14F-4D97-AF65-F5344CB8AC3E}">
        <p14:creationId xmlns:p14="http://schemas.microsoft.com/office/powerpoint/2010/main" val="316170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72E6-CD4B-4B41-857B-5477583FE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058400" cy="1164874"/>
          </a:xfrm>
        </p:spPr>
        <p:txBody>
          <a:bodyPr/>
          <a:lstStyle/>
          <a:p>
            <a:r>
              <a:rPr lang="en-US" dirty="0"/>
              <a:t>Elijah’s Negative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70F5E-6AFA-4856-8F76-BBA65D5C6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118" y="1164873"/>
            <a:ext cx="11707906" cy="5352467"/>
          </a:xfrm>
        </p:spPr>
        <p:txBody>
          <a:bodyPr>
            <a:normAutofit/>
          </a:bodyPr>
          <a:lstStyle/>
          <a:p>
            <a:r>
              <a:rPr lang="en-US" sz="3200" dirty="0"/>
              <a:t>Not living in the present – tomorrow hasn’t happened.</a:t>
            </a:r>
          </a:p>
          <a:p>
            <a:r>
              <a:rPr lang="en-US" sz="3200" dirty="0"/>
              <a:t>Could even say that he didn’t learn from the past – he had won a major victory!!  That had no impact on him or his thinking, worrying.</a:t>
            </a:r>
          </a:p>
        </p:txBody>
      </p:sp>
    </p:spTree>
    <p:extLst>
      <p:ext uri="{BB962C8B-B14F-4D97-AF65-F5344CB8AC3E}">
        <p14:creationId xmlns:p14="http://schemas.microsoft.com/office/powerpoint/2010/main" val="97836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72E6-CD4B-4B41-857B-5477583FE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932024" cy="1164874"/>
          </a:xfrm>
        </p:spPr>
        <p:txBody>
          <a:bodyPr/>
          <a:lstStyle/>
          <a:p>
            <a:r>
              <a:rPr lang="en-US" dirty="0"/>
              <a:t>Elijah’s Negative Example – Question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70F5E-6AFA-4856-8F76-BBA65D5C6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118" y="1164873"/>
            <a:ext cx="11707906" cy="5352467"/>
          </a:xfrm>
        </p:spPr>
        <p:txBody>
          <a:bodyPr>
            <a:normAutofit/>
          </a:bodyPr>
          <a:lstStyle/>
          <a:p>
            <a:r>
              <a:rPr lang="en-US" sz="3200" dirty="0"/>
              <a:t>Learn from the past – God is in control</a:t>
            </a:r>
          </a:p>
          <a:p>
            <a:r>
              <a:rPr lang="en-US" sz="3200" dirty="0"/>
              <a:t>Don’t worry – the first principle is applied has a direct impact on this second principle!!</a:t>
            </a:r>
          </a:p>
          <a:p>
            <a:r>
              <a:rPr lang="en-US" sz="3200" dirty="0"/>
              <a:t>Tomorrow (V 2) hadn’t happened.  Live today and don’t let what MIGHT happen, impact limit nor direct your actions today.</a:t>
            </a:r>
          </a:p>
          <a:p>
            <a:r>
              <a:rPr lang="en-US" sz="3200" dirty="0"/>
              <a:t>What godly thoughts would have been good to think on here after the death threat? (Principle 5)</a:t>
            </a:r>
          </a:p>
          <a:p>
            <a:r>
              <a:rPr lang="en-US" sz="3200" dirty="0"/>
              <a:t>How would have making HOPE a habit helped here?</a:t>
            </a:r>
          </a:p>
        </p:txBody>
      </p:sp>
    </p:spTree>
    <p:extLst>
      <p:ext uri="{BB962C8B-B14F-4D97-AF65-F5344CB8AC3E}">
        <p14:creationId xmlns:p14="http://schemas.microsoft.com/office/powerpoint/2010/main" val="126945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2185</TotalTime>
  <Words>768</Words>
  <Application>Microsoft Office PowerPoint</Application>
  <PresentationFormat>Widescreen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Bookman Old Style</vt:lpstr>
      <vt:lpstr>Calibri</vt:lpstr>
      <vt:lpstr>Century Gothic</vt:lpstr>
      <vt:lpstr>Wingdings</vt:lpstr>
      <vt:lpstr>Wood Type</vt:lpstr>
      <vt:lpstr>Thinking Like a Christian</vt:lpstr>
      <vt:lpstr>Principle 8</vt:lpstr>
      <vt:lpstr>Principle 8</vt:lpstr>
      <vt:lpstr>Principle 8</vt:lpstr>
      <vt:lpstr>Principle 8</vt:lpstr>
      <vt:lpstr>Principle 8</vt:lpstr>
      <vt:lpstr>Elijah’s Negative Example – Question 1</vt:lpstr>
      <vt:lpstr>Elijah’s Negative Example</vt:lpstr>
      <vt:lpstr>Elijah’s Negative Example – Question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Thinking Like a Christian</dc:title>
  <dc:creator>Paden, Eddie - LCMS Lang. Arts</dc:creator>
  <cp:lastModifiedBy>Kevin Stilts</cp:lastModifiedBy>
  <cp:revision>77</cp:revision>
  <cp:lastPrinted>2022-08-17T14:57:20Z</cp:lastPrinted>
  <dcterms:created xsi:type="dcterms:W3CDTF">2022-07-09T13:10:29Z</dcterms:created>
  <dcterms:modified xsi:type="dcterms:W3CDTF">2022-08-28T19:29:47Z</dcterms:modified>
</cp:coreProperties>
</file>